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4" r:id="rId5"/>
    <p:sldId id="270" r:id="rId6"/>
    <p:sldId id="267" r:id="rId7"/>
    <p:sldId id="268" r:id="rId8"/>
    <p:sldId id="269" r:id="rId9"/>
    <p:sldId id="265" r:id="rId10"/>
    <p:sldId id="272" r:id="rId11"/>
  </p:sldIdLst>
  <p:sldSz cx="12188825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74" autoAdjust="0"/>
    <p:restoredTop sz="94660"/>
  </p:normalViewPr>
  <p:slideViewPr>
    <p:cSldViewPr>
      <p:cViewPr varScale="1">
        <p:scale>
          <a:sx n="183" d="100"/>
          <a:sy n="183" d="100"/>
        </p:scale>
        <p:origin x="232" y="440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05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B7787D-7230-4D61-BAA8-AC59C3460B36}" type="doc">
      <dgm:prSet loTypeId="urn:microsoft.com/office/officeart/2005/8/layout/hierarchy2" loCatId="hierarchy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15D25C-6321-49FA-8679-AAD113BD566A}">
      <dgm:prSet phldrT="[Texto]"/>
      <dgm:spPr>
        <a:solidFill>
          <a:schemeClr val="accent1"/>
        </a:solidFill>
      </dgm:spPr>
      <dgm:t>
        <a:bodyPr/>
        <a:lstStyle/>
        <a:p>
          <a:r>
            <a:rPr lang="en-US" dirty="0"/>
            <a:t>T4J</a:t>
          </a:r>
        </a:p>
      </dgm:t>
    </dgm:pt>
    <dgm:pt modelId="{AD125F1B-EA1A-4FD1-8966-8AE9539379E2}" type="parTrans" cxnId="{0E8FD82A-CCE9-4A56-A213-378A1893A0C0}">
      <dgm:prSet/>
      <dgm:spPr/>
      <dgm:t>
        <a:bodyPr/>
        <a:lstStyle/>
        <a:p>
          <a:endParaRPr lang="en-US"/>
        </a:p>
      </dgm:t>
    </dgm:pt>
    <dgm:pt modelId="{1C409E6B-EB0C-4F9A-A291-CB7CE056FAD3}" type="sibTrans" cxnId="{0E8FD82A-CCE9-4A56-A213-378A1893A0C0}">
      <dgm:prSet/>
      <dgm:spPr/>
      <dgm:t>
        <a:bodyPr/>
        <a:lstStyle/>
        <a:p>
          <a:endParaRPr lang="en-US"/>
        </a:p>
      </dgm:t>
    </dgm:pt>
    <dgm:pt modelId="{6D205C23-2C91-4D31-8DDF-E9FFE80146D6}">
      <dgm:prSet phldrT="[Texto]"/>
      <dgm:spPr/>
      <dgm:t>
        <a:bodyPr/>
        <a:lstStyle/>
        <a:p>
          <a:r>
            <a:rPr lang="en-US" dirty="0"/>
            <a:t>Administrator</a:t>
          </a:r>
        </a:p>
      </dgm:t>
    </dgm:pt>
    <dgm:pt modelId="{792AB73E-8E77-4766-8FFD-F63E9B43BBF4}" type="parTrans" cxnId="{B701A755-754D-4119-A57C-A6DC94C134B4}">
      <dgm:prSet/>
      <dgm:spPr/>
      <dgm:t>
        <a:bodyPr/>
        <a:lstStyle/>
        <a:p>
          <a:endParaRPr lang="en-US"/>
        </a:p>
      </dgm:t>
    </dgm:pt>
    <dgm:pt modelId="{83AE6A85-96BB-465C-8BE2-A5827525E80B}" type="sibTrans" cxnId="{B701A755-754D-4119-A57C-A6DC94C134B4}">
      <dgm:prSet/>
      <dgm:spPr/>
      <dgm:t>
        <a:bodyPr/>
        <a:lstStyle/>
        <a:p>
          <a:endParaRPr lang="en-US"/>
        </a:p>
      </dgm:t>
    </dgm:pt>
    <dgm:pt modelId="{6FE08B56-F156-40AD-B407-A4CE5C23AA13}">
      <dgm:prSet phldrT="[Texto]"/>
      <dgm:spPr/>
      <dgm:t>
        <a:bodyPr/>
        <a:lstStyle/>
        <a:p>
          <a:r>
            <a:rPr lang="en-US" dirty="0"/>
            <a:t>Collaborator</a:t>
          </a:r>
        </a:p>
      </dgm:t>
    </dgm:pt>
    <dgm:pt modelId="{1A4E1033-240C-484A-9C71-8E56CB3B7520}" type="parTrans" cxnId="{1C604FA6-0E79-46D1-8762-3AC0D15B5B4E}">
      <dgm:prSet/>
      <dgm:spPr/>
      <dgm:t>
        <a:bodyPr/>
        <a:lstStyle/>
        <a:p>
          <a:endParaRPr lang="en-US"/>
        </a:p>
      </dgm:t>
    </dgm:pt>
    <dgm:pt modelId="{17F70681-8509-4AE3-BACE-3D3882DE0962}" type="sibTrans" cxnId="{1C604FA6-0E79-46D1-8762-3AC0D15B5B4E}">
      <dgm:prSet/>
      <dgm:spPr/>
      <dgm:t>
        <a:bodyPr/>
        <a:lstStyle/>
        <a:p>
          <a:endParaRPr lang="en-US"/>
        </a:p>
      </dgm:t>
    </dgm:pt>
    <dgm:pt modelId="{71F890CB-A730-4144-800B-596A8E2A212D}">
      <dgm:prSet phldrT="[Texto]"/>
      <dgm:spPr/>
      <dgm:t>
        <a:bodyPr/>
        <a:lstStyle/>
        <a:p>
          <a:r>
            <a:rPr lang="en-US" dirty="0"/>
            <a:t>Manager</a:t>
          </a:r>
        </a:p>
      </dgm:t>
    </dgm:pt>
    <dgm:pt modelId="{58EA6381-BDDA-466D-9B19-D9F45A09F7F9}" type="parTrans" cxnId="{929AAB54-9E3D-4F3D-8F85-D375D600703B}">
      <dgm:prSet/>
      <dgm:spPr/>
      <dgm:t>
        <a:bodyPr/>
        <a:lstStyle/>
        <a:p>
          <a:endParaRPr lang="en-US"/>
        </a:p>
      </dgm:t>
    </dgm:pt>
    <dgm:pt modelId="{8CCAA139-57E4-4571-9AF7-CD30975BA9CD}" type="sibTrans" cxnId="{929AAB54-9E3D-4F3D-8F85-D375D600703B}">
      <dgm:prSet/>
      <dgm:spPr/>
      <dgm:t>
        <a:bodyPr/>
        <a:lstStyle/>
        <a:p>
          <a:endParaRPr lang="en-US"/>
        </a:p>
      </dgm:t>
    </dgm:pt>
    <dgm:pt modelId="{BA12FB9A-A862-4931-8950-91C6E2D7F24C}">
      <dgm:prSet phldrT="[Texto]"/>
      <dgm:spPr/>
      <dgm:t>
        <a:bodyPr/>
        <a:lstStyle/>
        <a:p>
          <a:r>
            <a:rPr lang="en-GB" dirty="0"/>
            <a:t>Add new organizations, managers and collaborators</a:t>
          </a:r>
          <a:endParaRPr lang="en-US" dirty="0"/>
        </a:p>
      </dgm:t>
    </dgm:pt>
    <dgm:pt modelId="{B70D7772-5C8D-4A79-A473-5851909BA2D9}" type="parTrans" cxnId="{28582712-3E72-4F86-8131-7C4CE694F9C6}">
      <dgm:prSet/>
      <dgm:spPr/>
      <dgm:t>
        <a:bodyPr/>
        <a:lstStyle/>
        <a:p>
          <a:endParaRPr lang="en-US"/>
        </a:p>
      </dgm:t>
    </dgm:pt>
    <dgm:pt modelId="{B33FC6DA-5392-45BD-B387-2888596BD223}" type="sibTrans" cxnId="{28582712-3E72-4F86-8131-7C4CE694F9C6}">
      <dgm:prSet/>
      <dgm:spPr/>
      <dgm:t>
        <a:bodyPr/>
        <a:lstStyle/>
        <a:p>
          <a:endParaRPr lang="en-US"/>
        </a:p>
      </dgm:t>
    </dgm:pt>
    <dgm:pt modelId="{2D32C53B-CEB1-4881-9CBF-AFA023CAD6BF}">
      <dgm:prSet phldrT="[Texto]"/>
      <dgm:spPr/>
      <dgm:t>
        <a:bodyPr/>
        <a:lstStyle/>
        <a:p>
          <a:r>
            <a:rPr lang="en-GB" dirty="0"/>
            <a:t>Create tasks, freelancers and payment transactions </a:t>
          </a:r>
          <a:endParaRPr lang="en-US" dirty="0"/>
        </a:p>
      </dgm:t>
    </dgm:pt>
    <dgm:pt modelId="{2E823406-E3A2-455E-9F1A-561CB0490715}" type="parTrans" cxnId="{C32672C8-548C-4252-BA89-B1A9139E3736}">
      <dgm:prSet/>
      <dgm:spPr/>
      <dgm:t>
        <a:bodyPr/>
        <a:lstStyle/>
        <a:p>
          <a:endParaRPr lang="en-US"/>
        </a:p>
      </dgm:t>
    </dgm:pt>
    <dgm:pt modelId="{823CA041-5D5B-44E1-9AE2-9A40ABF2D254}" type="sibTrans" cxnId="{C32672C8-548C-4252-BA89-B1A9139E3736}">
      <dgm:prSet/>
      <dgm:spPr/>
      <dgm:t>
        <a:bodyPr/>
        <a:lstStyle/>
        <a:p>
          <a:endParaRPr lang="en-US"/>
        </a:p>
      </dgm:t>
    </dgm:pt>
    <dgm:pt modelId="{1D9DD0B3-FF4B-4B01-A188-F98D1E54F8C3}">
      <dgm:prSet phldrT="[Texto]"/>
      <dgm:spPr/>
      <dgm:t>
        <a:bodyPr/>
        <a:lstStyle/>
        <a:p>
          <a:r>
            <a:rPr lang="en-GB" dirty="0"/>
            <a:t>See the performance of the freelancers</a:t>
          </a:r>
          <a:endParaRPr lang="en-US" dirty="0"/>
        </a:p>
      </dgm:t>
    </dgm:pt>
    <dgm:pt modelId="{1AC36A8D-65E9-4DB5-80F1-F1E275DF1765}" type="parTrans" cxnId="{1BF03332-22E7-480D-8BB1-EC440BE8C6C1}">
      <dgm:prSet/>
      <dgm:spPr/>
      <dgm:t>
        <a:bodyPr/>
        <a:lstStyle/>
        <a:p>
          <a:endParaRPr lang="en-US"/>
        </a:p>
      </dgm:t>
    </dgm:pt>
    <dgm:pt modelId="{7897F613-9DC7-490C-9080-F45134D66975}" type="sibTrans" cxnId="{1BF03332-22E7-480D-8BB1-EC440BE8C6C1}">
      <dgm:prSet/>
      <dgm:spPr/>
      <dgm:t>
        <a:bodyPr/>
        <a:lstStyle/>
        <a:p>
          <a:endParaRPr lang="en-US"/>
        </a:p>
      </dgm:t>
    </dgm:pt>
    <dgm:pt modelId="{F92A49E1-9CCE-472C-916E-3A55789A8DB1}">
      <dgm:prSet phldrT="[Texto]"/>
      <dgm:spPr/>
      <dgm:t>
        <a:bodyPr/>
        <a:lstStyle/>
        <a:p>
          <a:r>
            <a:rPr lang="en-GB" dirty="0"/>
            <a:t>Define automatic payments date</a:t>
          </a:r>
          <a:endParaRPr lang="en-US" dirty="0"/>
        </a:p>
      </dgm:t>
    </dgm:pt>
    <dgm:pt modelId="{F353469B-FD77-405D-80AB-53621672EE3A}" type="parTrans" cxnId="{D7991E40-5076-4E25-9900-315908CD44F6}">
      <dgm:prSet/>
      <dgm:spPr/>
      <dgm:t>
        <a:bodyPr/>
        <a:lstStyle/>
        <a:p>
          <a:endParaRPr lang="en-US"/>
        </a:p>
      </dgm:t>
    </dgm:pt>
    <dgm:pt modelId="{3DE3AE61-14D3-4514-A2E1-4382D2A5CDAB}" type="sibTrans" cxnId="{D7991E40-5076-4E25-9900-315908CD44F6}">
      <dgm:prSet/>
      <dgm:spPr/>
      <dgm:t>
        <a:bodyPr/>
        <a:lstStyle/>
        <a:p>
          <a:endParaRPr lang="en-US"/>
        </a:p>
      </dgm:t>
    </dgm:pt>
    <dgm:pt modelId="{5853A1B6-989E-4CF4-9412-2FEC5D7A9E49}">
      <dgm:prSet phldrT="[Texto]"/>
      <dgm:spPr/>
      <dgm:t>
        <a:bodyPr/>
        <a:lstStyle/>
        <a:p>
          <a:r>
            <a:rPr lang="en-GB" dirty="0"/>
            <a:t>Load  files </a:t>
          </a:r>
          <a:endParaRPr lang="en-US" dirty="0"/>
        </a:p>
      </dgm:t>
    </dgm:pt>
    <dgm:pt modelId="{7DB6A084-D9DA-479D-8A0F-2EF5E4AC2029}" type="parTrans" cxnId="{12C16AF8-E746-40E0-876B-7224068972D4}">
      <dgm:prSet/>
      <dgm:spPr/>
      <dgm:t>
        <a:bodyPr/>
        <a:lstStyle/>
        <a:p>
          <a:endParaRPr lang="en-US"/>
        </a:p>
      </dgm:t>
    </dgm:pt>
    <dgm:pt modelId="{59EB693D-765E-4678-B880-A4E5D7620E49}" type="sibTrans" cxnId="{12C16AF8-E746-40E0-876B-7224068972D4}">
      <dgm:prSet/>
      <dgm:spPr/>
      <dgm:t>
        <a:bodyPr/>
        <a:lstStyle/>
        <a:p>
          <a:endParaRPr lang="en-US"/>
        </a:p>
      </dgm:t>
    </dgm:pt>
    <dgm:pt modelId="{87173FF4-E235-4442-B466-416D6F65A6DB}">
      <dgm:prSet phldrT="[Texto]"/>
      <dgm:spPr/>
      <dgm:t>
        <a:bodyPr/>
        <a:lstStyle/>
        <a:p>
          <a:r>
            <a:rPr lang="en-US" dirty="0"/>
            <a:t>Notify freelancers about their delay times</a:t>
          </a:r>
        </a:p>
      </dgm:t>
    </dgm:pt>
    <dgm:pt modelId="{BE679E5E-3A09-4856-AEAD-F6E85AEF6BCE}" type="parTrans" cxnId="{A8F81B64-88F1-41CB-8187-6153E49CBDD3}">
      <dgm:prSet/>
      <dgm:spPr/>
      <dgm:t>
        <a:bodyPr/>
        <a:lstStyle/>
        <a:p>
          <a:endParaRPr lang="en-US"/>
        </a:p>
      </dgm:t>
    </dgm:pt>
    <dgm:pt modelId="{3443C9ED-31CB-48E7-98CF-B6629A62402B}" type="sibTrans" cxnId="{A8F81B64-88F1-41CB-8187-6153E49CBDD3}">
      <dgm:prSet/>
      <dgm:spPr/>
      <dgm:t>
        <a:bodyPr/>
        <a:lstStyle/>
        <a:p>
          <a:endParaRPr lang="en-US"/>
        </a:p>
      </dgm:t>
    </dgm:pt>
    <dgm:pt modelId="{A1460693-B696-498E-BD6D-4982CB82EE53}" type="pres">
      <dgm:prSet presAssocID="{5DB7787D-7230-4D61-BAA8-AC59C3460B3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F2DF61-7920-4888-B47A-B2203A7AA051}" type="pres">
      <dgm:prSet presAssocID="{C715D25C-6321-49FA-8679-AAD113BD566A}" presName="root1" presStyleCnt="0"/>
      <dgm:spPr/>
    </dgm:pt>
    <dgm:pt modelId="{F3B4600F-23BA-43C9-A8E6-17F1FFD4EAE2}" type="pres">
      <dgm:prSet presAssocID="{C715D25C-6321-49FA-8679-AAD113BD566A}" presName="LevelOneTextNode" presStyleLbl="node0" presStyleIdx="0" presStyleCnt="1" custLinFactX="-51465" custLinFactNeighborX="-100000" custLinFactNeighborY="3245">
        <dgm:presLayoutVars>
          <dgm:chPref val="3"/>
        </dgm:presLayoutVars>
      </dgm:prSet>
      <dgm:spPr/>
    </dgm:pt>
    <dgm:pt modelId="{6EA85CD9-40EE-4415-8E03-4BF82CA5E295}" type="pres">
      <dgm:prSet presAssocID="{C715D25C-6321-49FA-8679-AAD113BD566A}" presName="level2hierChild" presStyleCnt="0"/>
      <dgm:spPr/>
    </dgm:pt>
    <dgm:pt modelId="{35094F63-88D5-4118-878E-CA4349F68446}" type="pres">
      <dgm:prSet presAssocID="{792AB73E-8E77-4766-8FFD-F63E9B43BBF4}" presName="conn2-1" presStyleLbl="parChTrans1D2" presStyleIdx="0" presStyleCnt="3"/>
      <dgm:spPr/>
    </dgm:pt>
    <dgm:pt modelId="{9DA51A02-DFAC-4073-9F4E-DF348EE4EDB3}" type="pres">
      <dgm:prSet presAssocID="{792AB73E-8E77-4766-8FFD-F63E9B43BBF4}" presName="connTx" presStyleLbl="parChTrans1D2" presStyleIdx="0" presStyleCnt="3"/>
      <dgm:spPr/>
    </dgm:pt>
    <dgm:pt modelId="{BF5C822D-DDDB-4C9A-8144-42D8E74925A2}" type="pres">
      <dgm:prSet presAssocID="{6D205C23-2C91-4D31-8DDF-E9FFE80146D6}" presName="root2" presStyleCnt="0"/>
      <dgm:spPr/>
    </dgm:pt>
    <dgm:pt modelId="{026FF3A6-4032-435C-AF0C-641EE5C4839A}" type="pres">
      <dgm:prSet presAssocID="{6D205C23-2C91-4D31-8DDF-E9FFE80146D6}" presName="LevelTwoTextNode" presStyleLbl="node2" presStyleIdx="0" presStyleCnt="3" custLinFactNeighborX="-50000" custLinFactNeighborY="-2146">
        <dgm:presLayoutVars>
          <dgm:chPref val="3"/>
        </dgm:presLayoutVars>
      </dgm:prSet>
      <dgm:spPr/>
    </dgm:pt>
    <dgm:pt modelId="{DC7BEA2F-2BF4-46F1-A458-A887353FCAFD}" type="pres">
      <dgm:prSet presAssocID="{6D205C23-2C91-4D31-8DDF-E9FFE80146D6}" presName="level3hierChild" presStyleCnt="0"/>
      <dgm:spPr/>
    </dgm:pt>
    <dgm:pt modelId="{01A67985-AACC-48EB-9973-0CDE66CCBB16}" type="pres">
      <dgm:prSet presAssocID="{B70D7772-5C8D-4A79-A473-5851909BA2D9}" presName="conn2-1" presStyleLbl="parChTrans1D3" presStyleIdx="0" presStyleCnt="6"/>
      <dgm:spPr/>
    </dgm:pt>
    <dgm:pt modelId="{4713300E-B252-483D-B1A8-137C209F772B}" type="pres">
      <dgm:prSet presAssocID="{B70D7772-5C8D-4A79-A473-5851909BA2D9}" presName="connTx" presStyleLbl="parChTrans1D3" presStyleIdx="0" presStyleCnt="6"/>
      <dgm:spPr/>
    </dgm:pt>
    <dgm:pt modelId="{FB346A75-1C81-4365-ADF0-619BD6FA12D2}" type="pres">
      <dgm:prSet presAssocID="{BA12FB9A-A862-4931-8950-91C6E2D7F24C}" presName="root2" presStyleCnt="0"/>
      <dgm:spPr/>
    </dgm:pt>
    <dgm:pt modelId="{D3E5E83B-5FDC-48BB-97DD-A458ACC7587F}" type="pres">
      <dgm:prSet presAssocID="{BA12FB9A-A862-4931-8950-91C6E2D7F24C}" presName="LevelTwoTextNode" presStyleLbl="node3" presStyleIdx="0" presStyleCnt="6" custLinFactNeighborX="71719" custLinFactNeighborY="-22240">
        <dgm:presLayoutVars>
          <dgm:chPref val="3"/>
        </dgm:presLayoutVars>
      </dgm:prSet>
      <dgm:spPr/>
    </dgm:pt>
    <dgm:pt modelId="{F1D740DE-694E-4088-930D-BFD15A5ECC46}" type="pres">
      <dgm:prSet presAssocID="{BA12FB9A-A862-4931-8950-91C6E2D7F24C}" presName="level3hierChild" presStyleCnt="0"/>
      <dgm:spPr/>
    </dgm:pt>
    <dgm:pt modelId="{AC1B5856-786A-4B2E-A1CB-D327DB0A92D9}" type="pres">
      <dgm:prSet presAssocID="{1AC36A8D-65E9-4DB5-80F1-F1E275DF1765}" presName="conn2-1" presStyleLbl="parChTrans1D3" presStyleIdx="1" presStyleCnt="6"/>
      <dgm:spPr/>
    </dgm:pt>
    <dgm:pt modelId="{C1F4DF5F-AE38-40CB-B95F-D29C8273B9A0}" type="pres">
      <dgm:prSet presAssocID="{1AC36A8D-65E9-4DB5-80F1-F1E275DF1765}" presName="connTx" presStyleLbl="parChTrans1D3" presStyleIdx="1" presStyleCnt="6"/>
      <dgm:spPr/>
    </dgm:pt>
    <dgm:pt modelId="{8EF79811-9C03-412F-BF16-3A6DB02A12FA}" type="pres">
      <dgm:prSet presAssocID="{1D9DD0B3-FF4B-4B01-A188-F98D1E54F8C3}" presName="root2" presStyleCnt="0"/>
      <dgm:spPr/>
    </dgm:pt>
    <dgm:pt modelId="{ACBA13D9-5668-4A2C-8679-D275D0B1BC30}" type="pres">
      <dgm:prSet presAssocID="{1D9DD0B3-FF4B-4B01-A188-F98D1E54F8C3}" presName="LevelTwoTextNode" presStyleLbl="node3" presStyleIdx="1" presStyleCnt="6" custLinFactNeighborX="71719" custLinFactNeighborY="-2146">
        <dgm:presLayoutVars>
          <dgm:chPref val="3"/>
        </dgm:presLayoutVars>
      </dgm:prSet>
      <dgm:spPr/>
    </dgm:pt>
    <dgm:pt modelId="{0191A000-D6D6-423E-8441-5BD6FF830029}" type="pres">
      <dgm:prSet presAssocID="{1D9DD0B3-FF4B-4B01-A188-F98D1E54F8C3}" presName="level3hierChild" presStyleCnt="0"/>
      <dgm:spPr/>
    </dgm:pt>
    <dgm:pt modelId="{99BE299B-9BC7-4A8F-8592-637639F8DE47}" type="pres">
      <dgm:prSet presAssocID="{BE679E5E-3A09-4856-AEAD-F6E85AEF6BCE}" presName="conn2-1" presStyleLbl="parChTrans1D3" presStyleIdx="2" presStyleCnt="6"/>
      <dgm:spPr/>
    </dgm:pt>
    <dgm:pt modelId="{C7F5E41A-0335-4C2B-8544-E246F8DFD072}" type="pres">
      <dgm:prSet presAssocID="{BE679E5E-3A09-4856-AEAD-F6E85AEF6BCE}" presName="connTx" presStyleLbl="parChTrans1D3" presStyleIdx="2" presStyleCnt="6"/>
      <dgm:spPr/>
    </dgm:pt>
    <dgm:pt modelId="{EF792E1C-D0F4-4344-91E7-1477B25838E2}" type="pres">
      <dgm:prSet presAssocID="{87173FF4-E235-4442-B466-416D6F65A6DB}" presName="root2" presStyleCnt="0"/>
      <dgm:spPr/>
    </dgm:pt>
    <dgm:pt modelId="{FC441AB7-233B-433E-94F0-C984EBAAE190}" type="pres">
      <dgm:prSet presAssocID="{87173FF4-E235-4442-B466-416D6F65A6DB}" presName="LevelTwoTextNode" presStyleLbl="node3" presStyleIdx="2" presStyleCnt="6" custLinFactNeighborX="71719" custLinFactNeighborY="-349">
        <dgm:presLayoutVars>
          <dgm:chPref val="3"/>
        </dgm:presLayoutVars>
      </dgm:prSet>
      <dgm:spPr/>
    </dgm:pt>
    <dgm:pt modelId="{50D144A3-ED7F-489F-971F-D7A276864D4A}" type="pres">
      <dgm:prSet presAssocID="{87173FF4-E235-4442-B466-416D6F65A6DB}" presName="level3hierChild" presStyleCnt="0"/>
      <dgm:spPr/>
    </dgm:pt>
    <dgm:pt modelId="{19020B1A-8D09-4C8A-BC29-9A123C5E0856}" type="pres">
      <dgm:prSet presAssocID="{1A4E1033-240C-484A-9C71-8E56CB3B7520}" presName="conn2-1" presStyleLbl="parChTrans1D2" presStyleIdx="1" presStyleCnt="3"/>
      <dgm:spPr/>
    </dgm:pt>
    <dgm:pt modelId="{2BEAF07E-93DE-4AB5-93C3-8BB644201C05}" type="pres">
      <dgm:prSet presAssocID="{1A4E1033-240C-484A-9C71-8E56CB3B7520}" presName="connTx" presStyleLbl="parChTrans1D2" presStyleIdx="1" presStyleCnt="3"/>
      <dgm:spPr/>
    </dgm:pt>
    <dgm:pt modelId="{796D81CB-2A70-4589-A850-DAED4548BA56}" type="pres">
      <dgm:prSet presAssocID="{6FE08B56-F156-40AD-B407-A4CE5C23AA13}" presName="root2" presStyleCnt="0"/>
      <dgm:spPr/>
    </dgm:pt>
    <dgm:pt modelId="{6EC80E10-95D9-4004-8CF3-E3D80D34480B}" type="pres">
      <dgm:prSet presAssocID="{6FE08B56-F156-40AD-B407-A4CE5C23AA13}" presName="LevelTwoTextNode" presStyleLbl="node2" presStyleIdx="1" presStyleCnt="3" custLinFactNeighborX="-50000" custLinFactNeighborY="-11369">
        <dgm:presLayoutVars>
          <dgm:chPref val="3"/>
        </dgm:presLayoutVars>
      </dgm:prSet>
      <dgm:spPr/>
    </dgm:pt>
    <dgm:pt modelId="{6C6D890C-C018-4B7F-9F72-1D3BBBBF5C70}" type="pres">
      <dgm:prSet presAssocID="{6FE08B56-F156-40AD-B407-A4CE5C23AA13}" presName="level3hierChild" presStyleCnt="0"/>
      <dgm:spPr/>
    </dgm:pt>
    <dgm:pt modelId="{502275D1-A5BB-4AA1-8091-080EDE4A29B5}" type="pres">
      <dgm:prSet presAssocID="{2E823406-E3A2-455E-9F1A-561CB0490715}" presName="conn2-1" presStyleLbl="parChTrans1D3" presStyleIdx="3" presStyleCnt="6"/>
      <dgm:spPr/>
    </dgm:pt>
    <dgm:pt modelId="{992FBC24-133F-4758-B41A-19A40FF1BF34}" type="pres">
      <dgm:prSet presAssocID="{2E823406-E3A2-455E-9F1A-561CB0490715}" presName="connTx" presStyleLbl="parChTrans1D3" presStyleIdx="3" presStyleCnt="6"/>
      <dgm:spPr/>
    </dgm:pt>
    <dgm:pt modelId="{78C59F57-D993-4CAF-B894-0D1E09666E53}" type="pres">
      <dgm:prSet presAssocID="{2D32C53B-CEB1-4881-9CBF-AFA023CAD6BF}" presName="root2" presStyleCnt="0"/>
      <dgm:spPr/>
    </dgm:pt>
    <dgm:pt modelId="{9E3CA88D-AB65-4F34-98A9-B6644E05348C}" type="pres">
      <dgm:prSet presAssocID="{2D32C53B-CEB1-4881-9CBF-AFA023CAD6BF}" presName="LevelTwoTextNode" presStyleLbl="node3" presStyleIdx="3" presStyleCnt="6" custLinFactNeighborX="71719" custLinFactNeighborY="1448">
        <dgm:presLayoutVars>
          <dgm:chPref val="3"/>
        </dgm:presLayoutVars>
      </dgm:prSet>
      <dgm:spPr/>
    </dgm:pt>
    <dgm:pt modelId="{52D0FA03-DE71-4CC8-9637-B8C187F8BFB9}" type="pres">
      <dgm:prSet presAssocID="{2D32C53B-CEB1-4881-9CBF-AFA023CAD6BF}" presName="level3hierChild" presStyleCnt="0"/>
      <dgm:spPr/>
    </dgm:pt>
    <dgm:pt modelId="{C6CA3D82-DC08-4894-BCFB-82363B77A3EF}" type="pres">
      <dgm:prSet presAssocID="{58EA6381-BDDA-466D-9B19-D9F45A09F7F9}" presName="conn2-1" presStyleLbl="parChTrans1D2" presStyleIdx="2" presStyleCnt="3"/>
      <dgm:spPr/>
    </dgm:pt>
    <dgm:pt modelId="{C462B246-3BE7-4905-8A30-48733953B9FA}" type="pres">
      <dgm:prSet presAssocID="{58EA6381-BDDA-466D-9B19-D9F45A09F7F9}" presName="connTx" presStyleLbl="parChTrans1D2" presStyleIdx="2" presStyleCnt="3"/>
      <dgm:spPr/>
    </dgm:pt>
    <dgm:pt modelId="{589E5818-5DD8-452A-9CEC-31E99B22F9C0}" type="pres">
      <dgm:prSet presAssocID="{71F890CB-A730-4144-800B-596A8E2A212D}" presName="root2" presStyleCnt="0"/>
      <dgm:spPr/>
    </dgm:pt>
    <dgm:pt modelId="{5D722B36-97DF-4BA1-BFB0-7DB19E5024BB}" type="pres">
      <dgm:prSet presAssocID="{71F890CB-A730-4144-800B-596A8E2A212D}" presName="LevelTwoTextNode" presStyleLbl="node2" presStyleIdx="2" presStyleCnt="3" custLinFactNeighborX="-50000" custLinFactNeighborY="8636">
        <dgm:presLayoutVars>
          <dgm:chPref val="3"/>
        </dgm:presLayoutVars>
      </dgm:prSet>
      <dgm:spPr/>
    </dgm:pt>
    <dgm:pt modelId="{A1B3AE14-1940-48EF-B39B-A1FFC3536853}" type="pres">
      <dgm:prSet presAssocID="{71F890CB-A730-4144-800B-596A8E2A212D}" presName="level3hierChild" presStyleCnt="0"/>
      <dgm:spPr/>
    </dgm:pt>
    <dgm:pt modelId="{80A519A0-B751-4DFB-A059-0F35189424C5}" type="pres">
      <dgm:prSet presAssocID="{F353469B-FD77-405D-80AB-53621672EE3A}" presName="conn2-1" presStyleLbl="parChTrans1D3" presStyleIdx="4" presStyleCnt="6"/>
      <dgm:spPr/>
    </dgm:pt>
    <dgm:pt modelId="{B3A6E90D-0364-4106-81D8-56989570D927}" type="pres">
      <dgm:prSet presAssocID="{F353469B-FD77-405D-80AB-53621672EE3A}" presName="connTx" presStyleLbl="parChTrans1D3" presStyleIdx="4" presStyleCnt="6"/>
      <dgm:spPr/>
    </dgm:pt>
    <dgm:pt modelId="{730E59C6-2185-4A85-98FA-1967811EDB24}" type="pres">
      <dgm:prSet presAssocID="{F92A49E1-9CCE-472C-916E-3A55789A8DB1}" presName="root2" presStyleCnt="0"/>
      <dgm:spPr/>
    </dgm:pt>
    <dgm:pt modelId="{C21E2A62-5B07-4558-9CBF-F1955CC83295}" type="pres">
      <dgm:prSet presAssocID="{F92A49E1-9CCE-472C-916E-3A55789A8DB1}" presName="LevelTwoTextNode" presStyleLbl="node3" presStyleIdx="4" presStyleCnt="6" custLinFactNeighborX="71719" custLinFactNeighborY="3245">
        <dgm:presLayoutVars>
          <dgm:chPref val="3"/>
        </dgm:presLayoutVars>
      </dgm:prSet>
      <dgm:spPr/>
    </dgm:pt>
    <dgm:pt modelId="{993844DA-DA22-414B-BBAE-4DF06D79ACFE}" type="pres">
      <dgm:prSet presAssocID="{F92A49E1-9CCE-472C-916E-3A55789A8DB1}" presName="level3hierChild" presStyleCnt="0"/>
      <dgm:spPr/>
    </dgm:pt>
    <dgm:pt modelId="{64A1A5F3-8907-4B53-B194-7CAFC1A47A95}" type="pres">
      <dgm:prSet presAssocID="{7DB6A084-D9DA-479D-8A0F-2EF5E4AC2029}" presName="conn2-1" presStyleLbl="parChTrans1D3" presStyleIdx="5" presStyleCnt="6"/>
      <dgm:spPr/>
    </dgm:pt>
    <dgm:pt modelId="{2F996AD5-0E57-4B30-AB20-8FD09AFEB8D3}" type="pres">
      <dgm:prSet presAssocID="{7DB6A084-D9DA-479D-8A0F-2EF5E4AC2029}" presName="connTx" presStyleLbl="parChTrans1D3" presStyleIdx="5" presStyleCnt="6"/>
      <dgm:spPr/>
    </dgm:pt>
    <dgm:pt modelId="{EE2225B2-4A9C-40C7-BBC9-3FDDEB9CA1B6}" type="pres">
      <dgm:prSet presAssocID="{5853A1B6-989E-4CF4-9412-2FEC5D7A9E49}" presName="root2" presStyleCnt="0"/>
      <dgm:spPr/>
    </dgm:pt>
    <dgm:pt modelId="{71454922-FBDA-4236-BA8C-8A55AB26DB90}" type="pres">
      <dgm:prSet presAssocID="{5853A1B6-989E-4CF4-9412-2FEC5D7A9E49}" presName="LevelTwoTextNode" presStyleLbl="node3" presStyleIdx="5" presStyleCnt="6" custLinFactNeighborX="71719" custLinFactNeighborY="-1488">
        <dgm:presLayoutVars>
          <dgm:chPref val="3"/>
        </dgm:presLayoutVars>
      </dgm:prSet>
      <dgm:spPr/>
    </dgm:pt>
    <dgm:pt modelId="{211189CA-150B-4F3E-8753-EE56AE473243}" type="pres">
      <dgm:prSet presAssocID="{5853A1B6-989E-4CF4-9412-2FEC5D7A9E49}" presName="level3hierChild" presStyleCnt="0"/>
      <dgm:spPr/>
    </dgm:pt>
  </dgm:ptLst>
  <dgm:cxnLst>
    <dgm:cxn modelId="{6C24F504-9367-4B6B-8D4E-D0DC09CA1050}" type="presOf" srcId="{C715D25C-6321-49FA-8679-AAD113BD566A}" destId="{F3B4600F-23BA-43C9-A8E6-17F1FFD4EAE2}" srcOrd="0" destOrd="0" presId="urn:microsoft.com/office/officeart/2005/8/layout/hierarchy2"/>
    <dgm:cxn modelId="{1CF6DE0D-5536-45B5-AA2D-B7225FBA07D7}" type="presOf" srcId="{2D32C53B-CEB1-4881-9CBF-AFA023CAD6BF}" destId="{9E3CA88D-AB65-4F34-98A9-B6644E05348C}" srcOrd="0" destOrd="0" presId="urn:microsoft.com/office/officeart/2005/8/layout/hierarchy2"/>
    <dgm:cxn modelId="{28582712-3E72-4F86-8131-7C4CE694F9C6}" srcId="{6D205C23-2C91-4D31-8DDF-E9FFE80146D6}" destId="{BA12FB9A-A862-4931-8950-91C6E2D7F24C}" srcOrd="0" destOrd="0" parTransId="{B70D7772-5C8D-4A79-A473-5851909BA2D9}" sibTransId="{B33FC6DA-5392-45BD-B387-2888596BD223}"/>
    <dgm:cxn modelId="{2A15631B-9CE5-4C06-BEFD-BBAB15C8FA82}" type="presOf" srcId="{1A4E1033-240C-484A-9C71-8E56CB3B7520}" destId="{19020B1A-8D09-4C8A-BC29-9A123C5E0856}" srcOrd="0" destOrd="0" presId="urn:microsoft.com/office/officeart/2005/8/layout/hierarchy2"/>
    <dgm:cxn modelId="{04E8C31E-79C0-4566-B1F9-796C12D5D012}" type="presOf" srcId="{2E823406-E3A2-455E-9F1A-561CB0490715}" destId="{992FBC24-133F-4758-B41A-19A40FF1BF34}" srcOrd="1" destOrd="0" presId="urn:microsoft.com/office/officeart/2005/8/layout/hierarchy2"/>
    <dgm:cxn modelId="{144D5E24-C7C9-4BF5-9131-A9B1CA5C6134}" type="presOf" srcId="{BE679E5E-3A09-4856-AEAD-F6E85AEF6BCE}" destId="{99BE299B-9BC7-4A8F-8592-637639F8DE47}" srcOrd="0" destOrd="0" presId="urn:microsoft.com/office/officeart/2005/8/layout/hierarchy2"/>
    <dgm:cxn modelId="{58A56925-40CD-4AC5-8E9D-0186F31D6DD1}" type="presOf" srcId="{58EA6381-BDDA-466D-9B19-D9F45A09F7F9}" destId="{C6CA3D82-DC08-4894-BCFB-82363B77A3EF}" srcOrd="0" destOrd="0" presId="urn:microsoft.com/office/officeart/2005/8/layout/hierarchy2"/>
    <dgm:cxn modelId="{0E8FD82A-CCE9-4A56-A213-378A1893A0C0}" srcId="{5DB7787D-7230-4D61-BAA8-AC59C3460B36}" destId="{C715D25C-6321-49FA-8679-AAD113BD566A}" srcOrd="0" destOrd="0" parTransId="{AD125F1B-EA1A-4FD1-8966-8AE9539379E2}" sibTransId="{1C409E6B-EB0C-4F9A-A291-CB7CE056FAD3}"/>
    <dgm:cxn modelId="{5811BA2B-8B43-4B1B-A184-1672D16113FF}" type="presOf" srcId="{1AC36A8D-65E9-4DB5-80F1-F1E275DF1765}" destId="{C1F4DF5F-AE38-40CB-B95F-D29C8273B9A0}" srcOrd="1" destOrd="0" presId="urn:microsoft.com/office/officeart/2005/8/layout/hierarchy2"/>
    <dgm:cxn modelId="{1BF03332-22E7-480D-8BB1-EC440BE8C6C1}" srcId="{6D205C23-2C91-4D31-8DDF-E9FFE80146D6}" destId="{1D9DD0B3-FF4B-4B01-A188-F98D1E54F8C3}" srcOrd="1" destOrd="0" parTransId="{1AC36A8D-65E9-4DB5-80F1-F1E275DF1765}" sibTransId="{7897F613-9DC7-490C-9080-F45134D66975}"/>
    <dgm:cxn modelId="{D7991E40-5076-4E25-9900-315908CD44F6}" srcId="{71F890CB-A730-4144-800B-596A8E2A212D}" destId="{F92A49E1-9CCE-472C-916E-3A55789A8DB1}" srcOrd="0" destOrd="0" parTransId="{F353469B-FD77-405D-80AB-53621672EE3A}" sibTransId="{3DE3AE61-14D3-4514-A2E1-4382D2A5CDAB}"/>
    <dgm:cxn modelId="{B4143445-201A-4C9B-BB52-9C520589A800}" type="presOf" srcId="{5853A1B6-989E-4CF4-9412-2FEC5D7A9E49}" destId="{71454922-FBDA-4236-BA8C-8A55AB26DB90}" srcOrd="0" destOrd="0" presId="urn:microsoft.com/office/officeart/2005/8/layout/hierarchy2"/>
    <dgm:cxn modelId="{87FF7F46-AF77-4CCD-87C7-808D2384FD38}" type="presOf" srcId="{6FE08B56-F156-40AD-B407-A4CE5C23AA13}" destId="{6EC80E10-95D9-4004-8CF3-E3D80D34480B}" srcOrd="0" destOrd="0" presId="urn:microsoft.com/office/officeart/2005/8/layout/hierarchy2"/>
    <dgm:cxn modelId="{5E006248-E630-4496-98EB-70FE70DB900A}" type="presOf" srcId="{792AB73E-8E77-4766-8FFD-F63E9B43BBF4}" destId="{9DA51A02-DFAC-4073-9F4E-DF348EE4EDB3}" srcOrd="1" destOrd="0" presId="urn:microsoft.com/office/officeart/2005/8/layout/hierarchy2"/>
    <dgm:cxn modelId="{D6517D53-21A5-48DC-87AB-F06C16F7BB88}" type="presOf" srcId="{1D9DD0B3-FF4B-4B01-A188-F98D1E54F8C3}" destId="{ACBA13D9-5668-4A2C-8679-D275D0B1BC30}" srcOrd="0" destOrd="0" presId="urn:microsoft.com/office/officeart/2005/8/layout/hierarchy2"/>
    <dgm:cxn modelId="{929AAB54-9E3D-4F3D-8F85-D375D600703B}" srcId="{C715D25C-6321-49FA-8679-AAD113BD566A}" destId="{71F890CB-A730-4144-800B-596A8E2A212D}" srcOrd="2" destOrd="0" parTransId="{58EA6381-BDDA-466D-9B19-D9F45A09F7F9}" sibTransId="{8CCAA139-57E4-4571-9AF7-CD30975BA9CD}"/>
    <dgm:cxn modelId="{B701A755-754D-4119-A57C-A6DC94C134B4}" srcId="{C715D25C-6321-49FA-8679-AAD113BD566A}" destId="{6D205C23-2C91-4D31-8DDF-E9FFE80146D6}" srcOrd="0" destOrd="0" parTransId="{792AB73E-8E77-4766-8FFD-F63E9B43BBF4}" sibTransId="{83AE6A85-96BB-465C-8BE2-A5827525E80B}"/>
    <dgm:cxn modelId="{1BB14A57-4507-4594-9607-2A090D6CE933}" type="presOf" srcId="{7DB6A084-D9DA-479D-8A0F-2EF5E4AC2029}" destId="{2F996AD5-0E57-4B30-AB20-8FD09AFEB8D3}" srcOrd="1" destOrd="0" presId="urn:microsoft.com/office/officeart/2005/8/layout/hierarchy2"/>
    <dgm:cxn modelId="{6A421059-9D17-4E9E-9ECB-07C54620E22F}" type="presOf" srcId="{F353469B-FD77-405D-80AB-53621672EE3A}" destId="{80A519A0-B751-4DFB-A059-0F35189424C5}" srcOrd="0" destOrd="0" presId="urn:microsoft.com/office/officeart/2005/8/layout/hierarchy2"/>
    <dgm:cxn modelId="{A8F81B64-88F1-41CB-8187-6153E49CBDD3}" srcId="{6D205C23-2C91-4D31-8DDF-E9FFE80146D6}" destId="{87173FF4-E235-4442-B466-416D6F65A6DB}" srcOrd="2" destOrd="0" parTransId="{BE679E5E-3A09-4856-AEAD-F6E85AEF6BCE}" sibTransId="{3443C9ED-31CB-48E7-98CF-B6629A62402B}"/>
    <dgm:cxn modelId="{04BD2464-7A48-4052-87D8-AC974B58DDF5}" type="presOf" srcId="{87173FF4-E235-4442-B466-416D6F65A6DB}" destId="{FC441AB7-233B-433E-94F0-C984EBAAE190}" srcOrd="0" destOrd="0" presId="urn:microsoft.com/office/officeart/2005/8/layout/hierarchy2"/>
    <dgm:cxn modelId="{76CCAC67-6FB4-480B-BE5C-FA0F9DF7DE3B}" type="presOf" srcId="{BE679E5E-3A09-4856-AEAD-F6E85AEF6BCE}" destId="{C7F5E41A-0335-4C2B-8544-E246F8DFD072}" srcOrd="1" destOrd="0" presId="urn:microsoft.com/office/officeart/2005/8/layout/hierarchy2"/>
    <dgm:cxn modelId="{4DDD366B-1E4C-464E-A486-E60F67B35820}" type="presOf" srcId="{BA12FB9A-A862-4931-8950-91C6E2D7F24C}" destId="{D3E5E83B-5FDC-48BB-97DD-A458ACC7587F}" srcOrd="0" destOrd="0" presId="urn:microsoft.com/office/officeart/2005/8/layout/hierarchy2"/>
    <dgm:cxn modelId="{C841596E-365D-490D-B4C0-AA760D76C7D1}" type="presOf" srcId="{1A4E1033-240C-484A-9C71-8E56CB3B7520}" destId="{2BEAF07E-93DE-4AB5-93C3-8BB644201C05}" srcOrd="1" destOrd="0" presId="urn:microsoft.com/office/officeart/2005/8/layout/hierarchy2"/>
    <dgm:cxn modelId="{06A35175-BEE0-4AE3-B87B-FE43949FC2C8}" type="presOf" srcId="{58EA6381-BDDA-466D-9B19-D9F45A09F7F9}" destId="{C462B246-3BE7-4905-8A30-48733953B9FA}" srcOrd="1" destOrd="0" presId="urn:microsoft.com/office/officeart/2005/8/layout/hierarchy2"/>
    <dgm:cxn modelId="{6756DD97-6FEC-4CD2-A661-091A030F5B32}" type="presOf" srcId="{B70D7772-5C8D-4A79-A473-5851909BA2D9}" destId="{01A67985-AACC-48EB-9973-0CDE66CCBB16}" srcOrd="0" destOrd="0" presId="urn:microsoft.com/office/officeart/2005/8/layout/hierarchy2"/>
    <dgm:cxn modelId="{1C604FA6-0E79-46D1-8762-3AC0D15B5B4E}" srcId="{C715D25C-6321-49FA-8679-AAD113BD566A}" destId="{6FE08B56-F156-40AD-B407-A4CE5C23AA13}" srcOrd="1" destOrd="0" parTransId="{1A4E1033-240C-484A-9C71-8E56CB3B7520}" sibTransId="{17F70681-8509-4AE3-BACE-3D3882DE0962}"/>
    <dgm:cxn modelId="{DAE3BEAB-6EAE-4970-BD77-B83C6255953F}" type="presOf" srcId="{F92A49E1-9CCE-472C-916E-3A55789A8DB1}" destId="{C21E2A62-5B07-4558-9CBF-F1955CC83295}" srcOrd="0" destOrd="0" presId="urn:microsoft.com/office/officeart/2005/8/layout/hierarchy2"/>
    <dgm:cxn modelId="{2E4446B3-F872-4116-907D-A7045089BBF6}" type="presOf" srcId="{6D205C23-2C91-4D31-8DDF-E9FFE80146D6}" destId="{026FF3A6-4032-435C-AF0C-641EE5C4839A}" srcOrd="0" destOrd="0" presId="urn:microsoft.com/office/officeart/2005/8/layout/hierarchy2"/>
    <dgm:cxn modelId="{727193BA-8BEE-4A90-B6E1-8FAFF7187D38}" type="presOf" srcId="{5DB7787D-7230-4D61-BAA8-AC59C3460B36}" destId="{A1460693-B696-498E-BD6D-4982CB82EE53}" srcOrd="0" destOrd="0" presId="urn:microsoft.com/office/officeart/2005/8/layout/hierarchy2"/>
    <dgm:cxn modelId="{4D0A78BB-93FC-4490-B927-BDF7677AA151}" type="presOf" srcId="{2E823406-E3A2-455E-9F1A-561CB0490715}" destId="{502275D1-A5BB-4AA1-8091-080EDE4A29B5}" srcOrd="0" destOrd="0" presId="urn:microsoft.com/office/officeart/2005/8/layout/hierarchy2"/>
    <dgm:cxn modelId="{C32672C8-548C-4252-BA89-B1A9139E3736}" srcId="{6FE08B56-F156-40AD-B407-A4CE5C23AA13}" destId="{2D32C53B-CEB1-4881-9CBF-AFA023CAD6BF}" srcOrd="0" destOrd="0" parTransId="{2E823406-E3A2-455E-9F1A-561CB0490715}" sibTransId="{823CA041-5D5B-44E1-9AE2-9A40ABF2D254}"/>
    <dgm:cxn modelId="{9148A3CE-FB2D-4A80-8FB1-C9D9E953A2FB}" type="presOf" srcId="{71F890CB-A730-4144-800B-596A8E2A212D}" destId="{5D722B36-97DF-4BA1-BFB0-7DB19E5024BB}" srcOrd="0" destOrd="0" presId="urn:microsoft.com/office/officeart/2005/8/layout/hierarchy2"/>
    <dgm:cxn modelId="{CED2EBD0-2C69-426B-A01C-34BB97B95898}" type="presOf" srcId="{1AC36A8D-65E9-4DB5-80F1-F1E275DF1765}" destId="{AC1B5856-786A-4B2E-A1CB-D327DB0A92D9}" srcOrd="0" destOrd="0" presId="urn:microsoft.com/office/officeart/2005/8/layout/hierarchy2"/>
    <dgm:cxn modelId="{2D249DD5-2894-420B-B8EE-DF7EDDD08484}" type="presOf" srcId="{F353469B-FD77-405D-80AB-53621672EE3A}" destId="{B3A6E90D-0364-4106-81D8-56989570D927}" srcOrd="1" destOrd="0" presId="urn:microsoft.com/office/officeart/2005/8/layout/hierarchy2"/>
    <dgm:cxn modelId="{7A1604DB-6D86-442D-A6E4-5B6C3481E6B6}" type="presOf" srcId="{B70D7772-5C8D-4A79-A473-5851909BA2D9}" destId="{4713300E-B252-483D-B1A8-137C209F772B}" srcOrd="1" destOrd="0" presId="urn:microsoft.com/office/officeart/2005/8/layout/hierarchy2"/>
    <dgm:cxn modelId="{CE9204DB-BE0A-4B7F-916F-1F055EB31791}" type="presOf" srcId="{7DB6A084-D9DA-479D-8A0F-2EF5E4AC2029}" destId="{64A1A5F3-8907-4B53-B194-7CAFC1A47A95}" srcOrd="0" destOrd="0" presId="urn:microsoft.com/office/officeart/2005/8/layout/hierarchy2"/>
    <dgm:cxn modelId="{F186E2F2-B700-49AF-94D0-83E0BA9C07DF}" type="presOf" srcId="{792AB73E-8E77-4766-8FFD-F63E9B43BBF4}" destId="{35094F63-88D5-4118-878E-CA4349F68446}" srcOrd="0" destOrd="0" presId="urn:microsoft.com/office/officeart/2005/8/layout/hierarchy2"/>
    <dgm:cxn modelId="{12C16AF8-E746-40E0-876B-7224068972D4}" srcId="{71F890CB-A730-4144-800B-596A8E2A212D}" destId="{5853A1B6-989E-4CF4-9412-2FEC5D7A9E49}" srcOrd="1" destOrd="0" parTransId="{7DB6A084-D9DA-479D-8A0F-2EF5E4AC2029}" sibTransId="{59EB693D-765E-4678-B880-A4E5D7620E49}"/>
    <dgm:cxn modelId="{BC58E90F-4634-4CBA-A74A-D3E896E7EA3B}" type="presParOf" srcId="{A1460693-B696-498E-BD6D-4982CB82EE53}" destId="{FBF2DF61-7920-4888-B47A-B2203A7AA051}" srcOrd="0" destOrd="0" presId="urn:microsoft.com/office/officeart/2005/8/layout/hierarchy2"/>
    <dgm:cxn modelId="{7E644985-7026-45E8-83D2-4CED97C83545}" type="presParOf" srcId="{FBF2DF61-7920-4888-B47A-B2203A7AA051}" destId="{F3B4600F-23BA-43C9-A8E6-17F1FFD4EAE2}" srcOrd="0" destOrd="0" presId="urn:microsoft.com/office/officeart/2005/8/layout/hierarchy2"/>
    <dgm:cxn modelId="{27E7200C-4C83-4F45-875C-82BC1FAF9334}" type="presParOf" srcId="{FBF2DF61-7920-4888-B47A-B2203A7AA051}" destId="{6EA85CD9-40EE-4415-8E03-4BF82CA5E295}" srcOrd="1" destOrd="0" presId="urn:microsoft.com/office/officeart/2005/8/layout/hierarchy2"/>
    <dgm:cxn modelId="{04E5931A-EC45-4CAE-88DD-F4B3D1DF09E7}" type="presParOf" srcId="{6EA85CD9-40EE-4415-8E03-4BF82CA5E295}" destId="{35094F63-88D5-4118-878E-CA4349F68446}" srcOrd="0" destOrd="0" presId="urn:microsoft.com/office/officeart/2005/8/layout/hierarchy2"/>
    <dgm:cxn modelId="{B22A1602-65AC-4509-830C-1F92E6C4763C}" type="presParOf" srcId="{35094F63-88D5-4118-878E-CA4349F68446}" destId="{9DA51A02-DFAC-4073-9F4E-DF348EE4EDB3}" srcOrd="0" destOrd="0" presId="urn:microsoft.com/office/officeart/2005/8/layout/hierarchy2"/>
    <dgm:cxn modelId="{60646B5A-60E9-4C6C-8531-A17E2805E5A8}" type="presParOf" srcId="{6EA85CD9-40EE-4415-8E03-4BF82CA5E295}" destId="{BF5C822D-DDDB-4C9A-8144-42D8E74925A2}" srcOrd="1" destOrd="0" presId="urn:microsoft.com/office/officeart/2005/8/layout/hierarchy2"/>
    <dgm:cxn modelId="{D84CA731-18AC-4770-9360-B0BC9D824610}" type="presParOf" srcId="{BF5C822D-DDDB-4C9A-8144-42D8E74925A2}" destId="{026FF3A6-4032-435C-AF0C-641EE5C4839A}" srcOrd="0" destOrd="0" presId="urn:microsoft.com/office/officeart/2005/8/layout/hierarchy2"/>
    <dgm:cxn modelId="{ECD6D04E-F958-4ADF-8923-A31CBC0D8597}" type="presParOf" srcId="{BF5C822D-DDDB-4C9A-8144-42D8E74925A2}" destId="{DC7BEA2F-2BF4-46F1-A458-A887353FCAFD}" srcOrd="1" destOrd="0" presId="urn:microsoft.com/office/officeart/2005/8/layout/hierarchy2"/>
    <dgm:cxn modelId="{4A8A78A8-27A4-4771-8E71-555B2A8D03B9}" type="presParOf" srcId="{DC7BEA2F-2BF4-46F1-A458-A887353FCAFD}" destId="{01A67985-AACC-48EB-9973-0CDE66CCBB16}" srcOrd="0" destOrd="0" presId="urn:microsoft.com/office/officeart/2005/8/layout/hierarchy2"/>
    <dgm:cxn modelId="{7E85B72F-217A-4EB2-83F6-E114BDC818C4}" type="presParOf" srcId="{01A67985-AACC-48EB-9973-0CDE66CCBB16}" destId="{4713300E-B252-483D-B1A8-137C209F772B}" srcOrd="0" destOrd="0" presId="urn:microsoft.com/office/officeart/2005/8/layout/hierarchy2"/>
    <dgm:cxn modelId="{0167799A-185A-4A93-8E29-7324B9E4BC35}" type="presParOf" srcId="{DC7BEA2F-2BF4-46F1-A458-A887353FCAFD}" destId="{FB346A75-1C81-4365-ADF0-619BD6FA12D2}" srcOrd="1" destOrd="0" presId="urn:microsoft.com/office/officeart/2005/8/layout/hierarchy2"/>
    <dgm:cxn modelId="{8DF55792-F2B0-4118-8D80-C3FE2F2C5A62}" type="presParOf" srcId="{FB346A75-1C81-4365-ADF0-619BD6FA12D2}" destId="{D3E5E83B-5FDC-48BB-97DD-A458ACC7587F}" srcOrd="0" destOrd="0" presId="urn:microsoft.com/office/officeart/2005/8/layout/hierarchy2"/>
    <dgm:cxn modelId="{EB1964F3-45E0-4C2C-BA33-72438A8DB2EF}" type="presParOf" srcId="{FB346A75-1C81-4365-ADF0-619BD6FA12D2}" destId="{F1D740DE-694E-4088-930D-BFD15A5ECC46}" srcOrd="1" destOrd="0" presId="urn:microsoft.com/office/officeart/2005/8/layout/hierarchy2"/>
    <dgm:cxn modelId="{90BC7D08-D016-4DCC-8EAE-6A44BA1B2855}" type="presParOf" srcId="{DC7BEA2F-2BF4-46F1-A458-A887353FCAFD}" destId="{AC1B5856-786A-4B2E-A1CB-D327DB0A92D9}" srcOrd="2" destOrd="0" presId="urn:microsoft.com/office/officeart/2005/8/layout/hierarchy2"/>
    <dgm:cxn modelId="{61B16770-72CD-4D36-873D-4481B597F182}" type="presParOf" srcId="{AC1B5856-786A-4B2E-A1CB-D327DB0A92D9}" destId="{C1F4DF5F-AE38-40CB-B95F-D29C8273B9A0}" srcOrd="0" destOrd="0" presId="urn:microsoft.com/office/officeart/2005/8/layout/hierarchy2"/>
    <dgm:cxn modelId="{2D178858-E0D1-4324-820F-9A0130BC6527}" type="presParOf" srcId="{DC7BEA2F-2BF4-46F1-A458-A887353FCAFD}" destId="{8EF79811-9C03-412F-BF16-3A6DB02A12FA}" srcOrd="3" destOrd="0" presId="urn:microsoft.com/office/officeart/2005/8/layout/hierarchy2"/>
    <dgm:cxn modelId="{365697DF-4B77-4FDD-88DE-6BE4D0232256}" type="presParOf" srcId="{8EF79811-9C03-412F-BF16-3A6DB02A12FA}" destId="{ACBA13D9-5668-4A2C-8679-D275D0B1BC30}" srcOrd="0" destOrd="0" presId="urn:microsoft.com/office/officeart/2005/8/layout/hierarchy2"/>
    <dgm:cxn modelId="{8232D469-93D8-439B-9AC4-AAC2218F6C48}" type="presParOf" srcId="{8EF79811-9C03-412F-BF16-3A6DB02A12FA}" destId="{0191A000-D6D6-423E-8441-5BD6FF830029}" srcOrd="1" destOrd="0" presId="urn:microsoft.com/office/officeart/2005/8/layout/hierarchy2"/>
    <dgm:cxn modelId="{A3AE7C04-0528-4B76-BA2B-EC1F46E0F41A}" type="presParOf" srcId="{DC7BEA2F-2BF4-46F1-A458-A887353FCAFD}" destId="{99BE299B-9BC7-4A8F-8592-637639F8DE47}" srcOrd="4" destOrd="0" presId="urn:microsoft.com/office/officeart/2005/8/layout/hierarchy2"/>
    <dgm:cxn modelId="{442E0E0F-0AC2-428B-8D68-6AB624AAC4FF}" type="presParOf" srcId="{99BE299B-9BC7-4A8F-8592-637639F8DE47}" destId="{C7F5E41A-0335-4C2B-8544-E246F8DFD072}" srcOrd="0" destOrd="0" presId="urn:microsoft.com/office/officeart/2005/8/layout/hierarchy2"/>
    <dgm:cxn modelId="{D3E24020-CF8E-4A76-BF40-CE9482DE7541}" type="presParOf" srcId="{DC7BEA2F-2BF4-46F1-A458-A887353FCAFD}" destId="{EF792E1C-D0F4-4344-91E7-1477B25838E2}" srcOrd="5" destOrd="0" presId="urn:microsoft.com/office/officeart/2005/8/layout/hierarchy2"/>
    <dgm:cxn modelId="{0D6353B1-137C-4C7E-B0DB-0941D034B897}" type="presParOf" srcId="{EF792E1C-D0F4-4344-91E7-1477B25838E2}" destId="{FC441AB7-233B-433E-94F0-C984EBAAE190}" srcOrd="0" destOrd="0" presId="urn:microsoft.com/office/officeart/2005/8/layout/hierarchy2"/>
    <dgm:cxn modelId="{C5F2503C-8E47-4F76-A2BF-493BDD6550BE}" type="presParOf" srcId="{EF792E1C-D0F4-4344-91E7-1477B25838E2}" destId="{50D144A3-ED7F-489F-971F-D7A276864D4A}" srcOrd="1" destOrd="0" presId="urn:microsoft.com/office/officeart/2005/8/layout/hierarchy2"/>
    <dgm:cxn modelId="{60FA4D5D-ADEC-4899-9D29-AF0A134D51BC}" type="presParOf" srcId="{6EA85CD9-40EE-4415-8E03-4BF82CA5E295}" destId="{19020B1A-8D09-4C8A-BC29-9A123C5E0856}" srcOrd="2" destOrd="0" presId="urn:microsoft.com/office/officeart/2005/8/layout/hierarchy2"/>
    <dgm:cxn modelId="{3B503C91-575A-40E3-8A24-4C78F7DB2CAA}" type="presParOf" srcId="{19020B1A-8D09-4C8A-BC29-9A123C5E0856}" destId="{2BEAF07E-93DE-4AB5-93C3-8BB644201C05}" srcOrd="0" destOrd="0" presId="urn:microsoft.com/office/officeart/2005/8/layout/hierarchy2"/>
    <dgm:cxn modelId="{C07B1893-4752-4C46-9BD6-8463BC86813F}" type="presParOf" srcId="{6EA85CD9-40EE-4415-8E03-4BF82CA5E295}" destId="{796D81CB-2A70-4589-A850-DAED4548BA56}" srcOrd="3" destOrd="0" presId="urn:microsoft.com/office/officeart/2005/8/layout/hierarchy2"/>
    <dgm:cxn modelId="{15158994-635D-4A6E-98E6-C7DC68C55338}" type="presParOf" srcId="{796D81CB-2A70-4589-A850-DAED4548BA56}" destId="{6EC80E10-95D9-4004-8CF3-E3D80D34480B}" srcOrd="0" destOrd="0" presId="urn:microsoft.com/office/officeart/2005/8/layout/hierarchy2"/>
    <dgm:cxn modelId="{1ADC3A3B-CE65-4B9D-A4C1-E3999A494612}" type="presParOf" srcId="{796D81CB-2A70-4589-A850-DAED4548BA56}" destId="{6C6D890C-C018-4B7F-9F72-1D3BBBBF5C70}" srcOrd="1" destOrd="0" presId="urn:microsoft.com/office/officeart/2005/8/layout/hierarchy2"/>
    <dgm:cxn modelId="{3CC42136-0588-4F79-8E54-153408666641}" type="presParOf" srcId="{6C6D890C-C018-4B7F-9F72-1D3BBBBF5C70}" destId="{502275D1-A5BB-4AA1-8091-080EDE4A29B5}" srcOrd="0" destOrd="0" presId="urn:microsoft.com/office/officeart/2005/8/layout/hierarchy2"/>
    <dgm:cxn modelId="{73617E51-E4B1-4A8E-BDF6-2C5FC3BB3ECF}" type="presParOf" srcId="{502275D1-A5BB-4AA1-8091-080EDE4A29B5}" destId="{992FBC24-133F-4758-B41A-19A40FF1BF34}" srcOrd="0" destOrd="0" presId="urn:microsoft.com/office/officeart/2005/8/layout/hierarchy2"/>
    <dgm:cxn modelId="{D0DCFDC8-D824-429D-8B33-72147DAD1A20}" type="presParOf" srcId="{6C6D890C-C018-4B7F-9F72-1D3BBBBF5C70}" destId="{78C59F57-D993-4CAF-B894-0D1E09666E53}" srcOrd="1" destOrd="0" presId="urn:microsoft.com/office/officeart/2005/8/layout/hierarchy2"/>
    <dgm:cxn modelId="{D53D90FE-EC63-489C-A532-EC637225AC66}" type="presParOf" srcId="{78C59F57-D993-4CAF-B894-0D1E09666E53}" destId="{9E3CA88D-AB65-4F34-98A9-B6644E05348C}" srcOrd="0" destOrd="0" presId="urn:microsoft.com/office/officeart/2005/8/layout/hierarchy2"/>
    <dgm:cxn modelId="{794E05B9-11A8-4EEF-B743-87C52C486051}" type="presParOf" srcId="{78C59F57-D993-4CAF-B894-0D1E09666E53}" destId="{52D0FA03-DE71-4CC8-9637-B8C187F8BFB9}" srcOrd="1" destOrd="0" presId="urn:microsoft.com/office/officeart/2005/8/layout/hierarchy2"/>
    <dgm:cxn modelId="{96C4913E-BD6A-4092-97AC-23108B944B5E}" type="presParOf" srcId="{6EA85CD9-40EE-4415-8E03-4BF82CA5E295}" destId="{C6CA3D82-DC08-4894-BCFB-82363B77A3EF}" srcOrd="4" destOrd="0" presId="urn:microsoft.com/office/officeart/2005/8/layout/hierarchy2"/>
    <dgm:cxn modelId="{95E87F34-7E7D-47E2-839B-9726D971E02F}" type="presParOf" srcId="{C6CA3D82-DC08-4894-BCFB-82363B77A3EF}" destId="{C462B246-3BE7-4905-8A30-48733953B9FA}" srcOrd="0" destOrd="0" presId="urn:microsoft.com/office/officeart/2005/8/layout/hierarchy2"/>
    <dgm:cxn modelId="{E57185C2-D0A8-42AB-9BFA-740462BB18A4}" type="presParOf" srcId="{6EA85CD9-40EE-4415-8E03-4BF82CA5E295}" destId="{589E5818-5DD8-452A-9CEC-31E99B22F9C0}" srcOrd="5" destOrd="0" presId="urn:microsoft.com/office/officeart/2005/8/layout/hierarchy2"/>
    <dgm:cxn modelId="{3DD12DE7-29EE-414F-9CE1-DD47DFB5B65E}" type="presParOf" srcId="{589E5818-5DD8-452A-9CEC-31E99B22F9C0}" destId="{5D722B36-97DF-4BA1-BFB0-7DB19E5024BB}" srcOrd="0" destOrd="0" presId="urn:microsoft.com/office/officeart/2005/8/layout/hierarchy2"/>
    <dgm:cxn modelId="{3C9E1CFE-42EF-493E-BADA-5918578654F8}" type="presParOf" srcId="{589E5818-5DD8-452A-9CEC-31E99B22F9C0}" destId="{A1B3AE14-1940-48EF-B39B-A1FFC3536853}" srcOrd="1" destOrd="0" presId="urn:microsoft.com/office/officeart/2005/8/layout/hierarchy2"/>
    <dgm:cxn modelId="{0E0640DF-6A96-42DC-BBEE-68CE070BBF85}" type="presParOf" srcId="{A1B3AE14-1940-48EF-B39B-A1FFC3536853}" destId="{80A519A0-B751-4DFB-A059-0F35189424C5}" srcOrd="0" destOrd="0" presId="urn:microsoft.com/office/officeart/2005/8/layout/hierarchy2"/>
    <dgm:cxn modelId="{195E1A4F-7077-4E05-9209-9CC900CAB5A8}" type="presParOf" srcId="{80A519A0-B751-4DFB-A059-0F35189424C5}" destId="{B3A6E90D-0364-4106-81D8-56989570D927}" srcOrd="0" destOrd="0" presId="urn:microsoft.com/office/officeart/2005/8/layout/hierarchy2"/>
    <dgm:cxn modelId="{A024FB46-7022-4982-B7C8-335C6F855076}" type="presParOf" srcId="{A1B3AE14-1940-48EF-B39B-A1FFC3536853}" destId="{730E59C6-2185-4A85-98FA-1967811EDB24}" srcOrd="1" destOrd="0" presId="urn:microsoft.com/office/officeart/2005/8/layout/hierarchy2"/>
    <dgm:cxn modelId="{877E7D02-E66A-45B1-80AD-07C29BF90288}" type="presParOf" srcId="{730E59C6-2185-4A85-98FA-1967811EDB24}" destId="{C21E2A62-5B07-4558-9CBF-F1955CC83295}" srcOrd="0" destOrd="0" presId="urn:microsoft.com/office/officeart/2005/8/layout/hierarchy2"/>
    <dgm:cxn modelId="{53F1C8C8-1EAE-44B8-84C3-47C8709BAED4}" type="presParOf" srcId="{730E59C6-2185-4A85-98FA-1967811EDB24}" destId="{993844DA-DA22-414B-BBAE-4DF06D79ACFE}" srcOrd="1" destOrd="0" presId="urn:microsoft.com/office/officeart/2005/8/layout/hierarchy2"/>
    <dgm:cxn modelId="{98EB77CF-AA6D-421C-B73A-6C5D97AEBEB0}" type="presParOf" srcId="{A1B3AE14-1940-48EF-B39B-A1FFC3536853}" destId="{64A1A5F3-8907-4B53-B194-7CAFC1A47A95}" srcOrd="2" destOrd="0" presId="urn:microsoft.com/office/officeart/2005/8/layout/hierarchy2"/>
    <dgm:cxn modelId="{0499B2E2-7833-40F3-A924-23DF1C5BD7D9}" type="presParOf" srcId="{64A1A5F3-8907-4B53-B194-7CAFC1A47A95}" destId="{2F996AD5-0E57-4B30-AB20-8FD09AFEB8D3}" srcOrd="0" destOrd="0" presId="urn:microsoft.com/office/officeart/2005/8/layout/hierarchy2"/>
    <dgm:cxn modelId="{736EA196-93EF-42AF-B8EE-81F40D5D9AC4}" type="presParOf" srcId="{A1B3AE14-1940-48EF-B39B-A1FFC3536853}" destId="{EE2225B2-4A9C-40C7-BBC9-3FDDEB9CA1B6}" srcOrd="3" destOrd="0" presId="urn:microsoft.com/office/officeart/2005/8/layout/hierarchy2"/>
    <dgm:cxn modelId="{5A281BE5-CF36-4D05-8A18-4EFF4EE53A66}" type="presParOf" srcId="{EE2225B2-4A9C-40C7-BBC9-3FDDEB9CA1B6}" destId="{71454922-FBDA-4236-BA8C-8A55AB26DB90}" srcOrd="0" destOrd="0" presId="urn:microsoft.com/office/officeart/2005/8/layout/hierarchy2"/>
    <dgm:cxn modelId="{FDD440F6-EA82-467D-82D8-51D1B030E21B}" type="presParOf" srcId="{EE2225B2-4A9C-40C7-BBC9-3FDDEB9CA1B6}" destId="{211189CA-150B-4F3E-8753-EE56AE47324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4600F-23BA-43C9-A8E6-17F1FFD4EAE2}">
      <dsp:nvSpPr>
        <dsp:cNvPr id="0" name=""/>
        <dsp:cNvSpPr/>
      </dsp:nvSpPr>
      <dsp:spPr>
        <a:xfrm>
          <a:off x="539128" y="2564321"/>
          <a:ext cx="1602957" cy="801478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T4J</a:t>
          </a:r>
        </a:p>
      </dsp:txBody>
      <dsp:txXfrm>
        <a:off x="562602" y="2587795"/>
        <a:ext cx="1556009" cy="754530"/>
      </dsp:txXfrm>
    </dsp:sp>
    <dsp:sp modelId="{35094F63-88D5-4118-878E-CA4349F68446}">
      <dsp:nvSpPr>
        <dsp:cNvPr id="0" name=""/>
        <dsp:cNvSpPr/>
      </dsp:nvSpPr>
      <dsp:spPr>
        <a:xfrm rot="19431424">
          <a:off x="1871880" y="2123653"/>
          <a:ext cx="280803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808035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05697" y="2066768"/>
        <a:ext cx="140401" cy="140401"/>
      </dsp:txXfrm>
    </dsp:sp>
    <dsp:sp modelId="{026FF3A6-4032-435C-AF0C-641EE5C4839A}">
      <dsp:nvSpPr>
        <dsp:cNvPr id="0" name=""/>
        <dsp:cNvSpPr/>
      </dsp:nvSpPr>
      <dsp:spPr>
        <a:xfrm>
          <a:off x="4409710" y="908137"/>
          <a:ext cx="1602957" cy="8014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Administrator</a:t>
          </a:r>
        </a:p>
      </dsp:txBody>
      <dsp:txXfrm>
        <a:off x="4433184" y="931611"/>
        <a:ext cx="1556009" cy="754530"/>
      </dsp:txXfrm>
    </dsp:sp>
    <dsp:sp modelId="{01A67985-AACC-48EB-9973-0CDE66CCBB16}">
      <dsp:nvSpPr>
        <dsp:cNvPr id="0" name=""/>
        <dsp:cNvSpPr/>
      </dsp:nvSpPr>
      <dsp:spPr>
        <a:xfrm rot="20441608">
          <a:off x="5935433" y="841492"/>
          <a:ext cx="274675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746755" y="133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240142" y="786139"/>
        <a:ext cx="137337" cy="137337"/>
      </dsp:txXfrm>
    </dsp:sp>
    <dsp:sp modelId="{D3E5E83B-5FDC-48BB-97DD-A458ACC7587F}">
      <dsp:nvSpPr>
        <dsp:cNvPr id="0" name=""/>
        <dsp:cNvSpPr/>
      </dsp:nvSpPr>
      <dsp:spPr>
        <a:xfrm>
          <a:off x="8604954" y="0"/>
          <a:ext cx="1602957" cy="8014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Add new organizations, managers and collaborators</a:t>
          </a:r>
          <a:endParaRPr lang="en-US" sz="1300" kern="1200" dirty="0"/>
        </a:p>
      </dsp:txBody>
      <dsp:txXfrm>
        <a:off x="8628428" y="23474"/>
        <a:ext cx="1556009" cy="754530"/>
      </dsp:txXfrm>
    </dsp:sp>
    <dsp:sp modelId="{AC1B5856-786A-4B2E-A1CB-D327DB0A92D9}">
      <dsp:nvSpPr>
        <dsp:cNvPr id="0" name=""/>
        <dsp:cNvSpPr/>
      </dsp:nvSpPr>
      <dsp:spPr>
        <a:xfrm>
          <a:off x="6012668" y="1295561"/>
          <a:ext cx="259228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592286" y="133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244004" y="1244070"/>
        <a:ext cx="129614" cy="129614"/>
      </dsp:txXfrm>
    </dsp:sp>
    <dsp:sp modelId="{ACBA13D9-5668-4A2C-8679-D275D0B1BC30}">
      <dsp:nvSpPr>
        <dsp:cNvPr id="0" name=""/>
        <dsp:cNvSpPr/>
      </dsp:nvSpPr>
      <dsp:spPr>
        <a:xfrm>
          <a:off x="8604954" y="908137"/>
          <a:ext cx="1602957" cy="8014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See the performance of the freelancers</a:t>
          </a:r>
          <a:endParaRPr lang="en-US" sz="1300" kern="1200" dirty="0"/>
        </a:p>
      </dsp:txBody>
      <dsp:txXfrm>
        <a:off x="8628428" y="931611"/>
        <a:ext cx="1556009" cy="754530"/>
      </dsp:txXfrm>
    </dsp:sp>
    <dsp:sp modelId="{99BE299B-9BC7-4A8F-8592-637639F8DE47}">
      <dsp:nvSpPr>
        <dsp:cNvPr id="0" name=""/>
        <dsp:cNvSpPr/>
      </dsp:nvSpPr>
      <dsp:spPr>
        <a:xfrm rot="1191312">
          <a:off x="5930747" y="1763613"/>
          <a:ext cx="275612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756127" y="133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239908" y="1708025"/>
        <a:ext cx="137806" cy="137806"/>
      </dsp:txXfrm>
    </dsp:sp>
    <dsp:sp modelId="{FC441AB7-233B-433E-94F0-C984EBAAE190}">
      <dsp:nvSpPr>
        <dsp:cNvPr id="0" name=""/>
        <dsp:cNvSpPr/>
      </dsp:nvSpPr>
      <dsp:spPr>
        <a:xfrm>
          <a:off x="8604954" y="1844241"/>
          <a:ext cx="1602957" cy="8014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Notify freelancers about their delay times</a:t>
          </a:r>
        </a:p>
      </dsp:txBody>
      <dsp:txXfrm>
        <a:off x="8628428" y="1867715"/>
        <a:ext cx="1556009" cy="754530"/>
      </dsp:txXfrm>
    </dsp:sp>
    <dsp:sp modelId="{19020B1A-8D09-4C8A-BC29-9A123C5E0856}">
      <dsp:nvSpPr>
        <dsp:cNvPr id="0" name=""/>
        <dsp:cNvSpPr/>
      </dsp:nvSpPr>
      <dsp:spPr>
        <a:xfrm rot="171617">
          <a:off x="2140672" y="3008394"/>
          <a:ext cx="227045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270452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19137" y="2964948"/>
        <a:ext cx="113522" cy="113522"/>
      </dsp:txXfrm>
    </dsp:sp>
    <dsp:sp modelId="{6EC80E10-95D9-4004-8CF3-E3D80D34480B}">
      <dsp:nvSpPr>
        <dsp:cNvPr id="0" name=""/>
        <dsp:cNvSpPr/>
      </dsp:nvSpPr>
      <dsp:spPr>
        <a:xfrm>
          <a:off x="4409710" y="2677618"/>
          <a:ext cx="1602957" cy="8014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Collaborator</a:t>
          </a:r>
        </a:p>
      </dsp:txBody>
      <dsp:txXfrm>
        <a:off x="4433184" y="2701092"/>
        <a:ext cx="1556009" cy="754530"/>
      </dsp:txXfrm>
    </dsp:sp>
    <dsp:sp modelId="{502275D1-A5BB-4AA1-8091-080EDE4A29B5}">
      <dsp:nvSpPr>
        <dsp:cNvPr id="0" name=""/>
        <dsp:cNvSpPr/>
      </dsp:nvSpPr>
      <dsp:spPr>
        <a:xfrm rot="136158">
          <a:off x="6011650" y="3116405"/>
          <a:ext cx="259432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594321" y="133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243953" y="3064862"/>
        <a:ext cx="129716" cy="129716"/>
      </dsp:txXfrm>
    </dsp:sp>
    <dsp:sp modelId="{9E3CA88D-AB65-4F34-98A9-B6644E05348C}">
      <dsp:nvSpPr>
        <dsp:cNvPr id="0" name=""/>
        <dsp:cNvSpPr/>
      </dsp:nvSpPr>
      <dsp:spPr>
        <a:xfrm>
          <a:off x="8604954" y="2780344"/>
          <a:ext cx="1602957" cy="8014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Create tasks, freelancers and payment transactions </a:t>
          </a:r>
          <a:endParaRPr lang="en-US" sz="1300" kern="1200" dirty="0"/>
        </a:p>
      </dsp:txBody>
      <dsp:txXfrm>
        <a:off x="8628428" y="2803818"/>
        <a:ext cx="1556009" cy="754530"/>
      </dsp:txXfrm>
    </dsp:sp>
    <dsp:sp modelId="{C6CA3D82-DC08-4894-BCFB-82363B77A3EF}">
      <dsp:nvSpPr>
        <dsp:cNvPr id="0" name=""/>
        <dsp:cNvSpPr/>
      </dsp:nvSpPr>
      <dsp:spPr>
        <a:xfrm rot="2168576">
          <a:off x="1871880" y="3779837"/>
          <a:ext cx="280803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808035" y="133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05697" y="3722952"/>
        <a:ext cx="140401" cy="140401"/>
      </dsp:txXfrm>
    </dsp:sp>
    <dsp:sp modelId="{5D722B36-97DF-4BA1-BFB0-7DB19E5024BB}">
      <dsp:nvSpPr>
        <dsp:cNvPr id="0" name=""/>
        <dsp:cNvSpPr/>
      </dsp:nvSpPr>
      <dsp:spPr>
        <a:xfrm>
          <a:off x="4409710" y="4220505"/>
          <a:ext cx="1602957" cy="8014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Manager</a:t>
          </a:r>
        </a:p>
      </dsp:txBody>
      <dsp:txXfrm>
        <a:off x="4433184" y="4243979"/>
        <a:ext cx="1556009" cy="754530"/>
      </dsp:txXfrm>
    </dsp:sp>
    <dsp:sp modelId="{80A519A0-B751-4DFB-A059-0F35189424C5}">
      <dsp:nvSpPr>
        <dsp:cNvPr id="0" name=""/>
        <dsp:cNvSpPr/>
      </dsp:nvSpPr>
      <dsp:spPr>
        <a:xfrm rot="20939785">
          <a:off x="5988392" y="4355900"/>
          <a:ext cx="264083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640838" y="133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242790" y="4303194"/>
        <a:ext cx="132041" cy="132041"/>
      </dsp:txXfrm>
    </dsp:sp>
    <dsp:sp modelId="{C21E2A62-5B07-4558-9CBF-F1955CC83295}">
      <dsp:nvSpPr>
        <dsp:cNvPr id="0" name=""/>
        <dsp:cNvSpPr/>
      </dsp:nvSpPr>
      <dsp:spPr>
        <a:xfrm>
          <a:off x="8604954" y="3716447"/>
          <a:ext cx="1602957" cy="8014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Define automatic payments date</a:t>
          </a:r>
          <a:endParaRPr lang="en-US" sz="1300" kern="1200" dirty="0"/>
        </a:p>
      </dsp:txBody>
      <dsp:txXfrm>
        <a:off x="8628428" y="3739921"/>
        <a:ext cx="1556009" cy="754530"/>
      </dsp:txXfrm>
    </dsp:sp>
    <dsp:sp modelId="{64A1A5F3-8907-4B53-B194-7CAFC1A47A95}">
      <dsp:nvSpPr>
        <dsp:cNvPr id="0" name=""/>
        <dsp:cNvSpPr/>
      </dsp:nvSpPr>
      <dsp:spPr>
        <a:xfrm rot="499993">
          <a:off x="5998837" y="4797783"/>
          <a:ext cx="261994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619948" y="133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243312" y="4745600"/>
        <a:ext cx="130997" cy="130997"/>
      </dsp:txXfrm>
    </dsp:sp>
    <dsp:sp modelId="{71454922-FBDA-4236-BA8C-8A55AB26DB90}">
      <dsp:nvSpPr>
        <dsp:cNvPr id="0" name=""/>
        <dsp:cNvSpPr/>
      </dsp:nvSpPr>
      <dsp:spPr>
        <a:xfrm>
          <a:off x="8604954" y="4600214"/>
          <a:ext cx="1602957" cy="8014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Load  files </a:t>
          </a:r>
          <a:endParaRPr lang="en-US" sz="1300" kern="1200" dirty="0"/>
        </a:p>
      </dsp:txBody>
      <dsp:txXfrm>
        <a:off x="8628428" y="4623688"/>
        <a:ext cx="1556009" cy="754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9E7CD7-85DB-4095-9F12-8680083DD373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29C2E4-D2E1-41CE-81DC-781666373712}" type="datetime1">
              <a:rPr lang="pt-PT" noProof="0" smtClean="0"/>
              <a:t>14/06/20</a:t>
            </a:fld>
            <a:endParaRPr lang="pt-PT" noProof="0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título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B91549-43BF-425A-AF25-75262019208C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B91549-43BF-425A-AF25-75262019208C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3178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B91549-43BF-425A-AF25-75262019208C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468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B91549-43BF-425A-AF25-75262019208C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3117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6291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25374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970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40531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96509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4042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9087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1542" y="-1"/>
            <a:ext cx="12190413" cy="6858001"/>
            <a:chOff x="-1588" y="0"/>
            <a:chExt cx="12190413" cy="6858001"/>
          </a:xfrm>
        </p:grpSpPr>
        <p:sp>
          <p:nvSpPr>
            <p:cNvPr id="11" name="Retângulo 10"/>
            <p:cNvSpPr/>
            <p:nvPr/>
          </p:nvSpPr>
          <p:spPr>
            <a:xfrm>
              <a:off x="-1588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3625" y="0"/>
              <a:ext cx="7315200" cy="6858001"/>
            </a:xfrm>
            <a:prstGeom prst="rect">
              <a:avLst/>
            </a:prstGeom>
          </p:spPr>
        </p:pic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8013" y="609600"/>
            <a:ext cx="3962400" cy="4724399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/>
              <a:t>Clique para editar o estilo de subtítulo do Modelo Global</a:t>
            </a:r>
            <a:endParaRPr lang="pt-PT" dirty="0"/>
          </a:p>
        </p:txBody>
      </p:sp>
      <p:sp>
        <p:nvSpPr>
          <p:cNvPr id="8" name="Marcador de Posição d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8625F7F-0D82-4443-BE55-D177AB771053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9" name="Marcador de Posição do Rodapé 8"/>
          <p:cNvSpPr>
            <a:spLocks noGrp="1"/>
          </p:cNvSpPr>
          <p:nvPr>
            <p:ph type="ftr" sz="quarter" idx="11"/>
          </p:nvPr>
        </p:nvSpPr>
        <p:spPr bwMode="ltGray"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10" name="Marcador de Posição do Número do Diapositivo 9"/>
          <p:cNvSpPr>
            <a:spLocks noGrp="1"/>
          </p:cNvSpPr>
          <p:nvPr>
            <p:ph type="sldNum" sz="quarter" idx="12"/>
          </p:nvPr>
        </p:nvSpPr>
        <p:spPr bwMode="ltGray"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3F31473-23EB-4724-8B59-FE6D21D89FA4}" type="slidenum">
              <a:rPr lang="pt-PT" smtClean="0"/>
              <a:pPr rtl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894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3DD926-2B93-4BC4-8A9A-2670245238BA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934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6267A-470F-495B-A08D-C17EFB5FC9CD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05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7" name="Marcador de Posição de Conteúdo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F6F013-66AE-4A73-A1E3-67E44DEED058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24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3" y="25146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929CC-FFDE-4FCD-A546-BF0CF7692A96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PT" smtClean="0"/>
              <a:pPr rtl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047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917DBC-8842-49F8-A702-E20FB48F8BD3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220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93664" y="17526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550025" y="17526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55047D-AEB1-4BE9-988B-7F51EDC8B4A9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648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BA78CB-0F8A-4D7E-B618-C4F48AA2AE63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823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C705E4-4215-43B5-9D72-25B54BAAA60E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48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8C15B-84E6-4909-BC40-1627776B6F57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6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3" name="Marcador de Posição da Imagem 2" descr="Um marcador de posição vazio para adicionar uma imagem. Clique no marcador de posição e selecione a imagem que pretende adicionar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7F6188-BC6B-460E-9D33-B2C617100B06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74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58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/>
              <a:t>Clique para editar os Estilos de título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dirty="0"/>
              <a:t>Clique para editar o estilo do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265BCD39-79B0-48B5-AAE8-84AE5B56A227}" type="datetime1">
              <a:rPr lang="pt-PT" smtClean="0"/>
              <a:t>14/06/20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A3F31473-23EB-4724-8B59-FE6D21D89FA4}" type="slidenum">
              <a:rPr lang="pt-PT" smtClean="0"/>
              <a:pPr rtl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35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58134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PT" sz="6600" dirty="0">
                <a:ln>
                  <a:solidFill>
                    <a:schemeClr val="tx1"/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  <a:t>LAPR2 </a:t>
            </a:r>
            <a:br>
              <a:rPr lang="pt-PT" sz="6600" dirty="0">
                <a:ln>
                  <a:solidFill>
                    <a:schemeClr val="tx1"/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</a:br>
            <a:r>
              <a:rPr lang="pt-PT" sz="6600" dirty="0">
                <a:ln>
                  <a:solidFill>
                    <a:schemeClr val="tx1"/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  <a:t>Project</a:t>
            </a:r>
            <a:br>
              <a:rPr lang="pt-PT" dirty="0"/>
            </a:b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8013" y="5157192"/>
            <a:ext cx="3962400" cy="762000"/>
          </a:xfrm>
        </p:spPr>
        <p:txBody>
          <a:bodyPr rtlCol="0"/>
          <a:lstStyle/>
          <a:p>
            <a:pPr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Payments</a:t>
            </a:r>
            <a:r>
              <a:rPr lang="pt-PT" b="1" dirty="0">
                <a:latin typeface="Arial" panose="020B0604020202020204" pitchFamily="34" charset="0"/>
                <a:cs typeface="Arial" panose="020B0604020202020204" pitchFamily="34" charset="0"/>
              </a:rPr>
              <a:t> Management </a:t>
            </a: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9748" y="938808"/>
            <a:ext cx="3744416" cy="1988095"/>
          </a:xfrm>
        </p:spPr>
        <p:txBody>
          <a:bodyPr rtlCol="0"/>
          <a:lstStyle/>
          <a:p>
            <a:pPr rtl="0"/>
            <a:r>
              <a:rPr lang="pt-PT" sz="6600" dirty="0" err="1">
                <a:ln>
                  <a:solidFill>
                    <a:schemeClr val="tx1"/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  <a:t>The</a:t>
            </a:r>
            <a:r>
              <a:rPr lang="pt-PT" sz="6600" dirty="0">
                <a:ln>
                  <a:solidFill>
                    <a:schemeClr val="tx1"/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pt-PT" sz="6600" dirty="0" err="1">
                <a:ln>
                  <a:solidFill>
                    <a:schemeClr val="tx1"/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  <a:t>End</a:t>
            </a:r>
            <a:br>
              <a:rPr lang="pt-PT" dirty="0"/>
            </a:b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1764" y="5356411"/>
            <a:ext cx="3962400" cy="1266056"/>
          </a:xfrm>
        </p:spPr>
        <p:txBody>
          <a:bodyPr rtlCol="0">
            <a:normAutofit fontScale="62500" lnSpcReduction="20000"/>
          </a:bodyPr>
          <a:lstStyle/>
          <a:p>
            <a:r>
              <a:rPr lang="pt-PT" b="1" dirty="0">
                <a:latin typeface="Arial" panose="020B0604020202020204" pitchFamily="34" charset="0"/>
                <a:cs typeface="Arial" panose="020B0604020202020204" pitchFamily="34" charset="0"/>
              </a:rPr>
              <a:t>Team 43</a:t>
            </a:r>
          </a:p>
          <a:p>
            <a:endParaRPr lang="pt-P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latin typeface="Arial" panose="020B0604020202020204" pitchFamily="34" charset="0"/>
                <a:cs typeface="Arial" panose="020B0604020202020204" pitchFamily="34" charset="0"/>
              </a:rPr>
              <a:t>1190778 - José Silva</a:t>
            </a:r>
          </a:p>
          <a:p>
            <a:pPr rtl="0"/>
            <a:r>
              <a:rPr lang="pt-PT" b="1" dirty="0">
                <a:latin typeface="Arial" panose="020B0604020202020204" pitchFamily="34" charset="0"/>
                <a:cs typeface="Arial" panose="020B0604020202020204" pitchFamily="34" charset="0"/>
              </a:rPr>
              <a:t>1190780 - José Forno</a:t>
            </a:r>
          </a:p>
          <a:p>
            <a:pPr rtl="0"/>
            <a:r>
              <a:rPr lang="pt-PT" b="1" dirty="0">
                <a:latin typeface="Arial" panose="020B0604020202020204" pitchFamily="34" charset="0"/>
                <a:cs typeface="Arial" panose="020B0604020202020204" pitchFamily="34" charset="0"/>
              </a:rPr>
              <a:t>1190986 - Raúl Coelho</a:t>
            </a:r>
          </a:p>
          <a:p>
            <a:pPr rtl="0"/>
            <a:r>
              <a:rPr lang="pt-PT" b="1" dirty="0">
                <a:latin typeface="Arial" panose="020B0604020202020204" pitchFamily="34" charset="0"/>
                <a:cs typeface="Arial" panose="020B0604020202020204" pitchFamily="34" charset="0"/>
              </a:rPr>
              <a:t>1191051 - Sandro Moura</a:t>
            </a:r>
          </a:p>
          <a:p>
            <a:pPr rtl="0"/>
            <a:r>
              <a:rPr lang="pt-PT" b="1" dirty="0">
                <a:latin typeface="Arial" panose="020B0604020202020204" pitchFamily="34" charset="0"/>
                <a:cs typeface="Arial" panose="020B0604020202020204" pitchFamily="34" charset="0"/>
              </a:rPr>
              <a:t>1191091 - Tiago Magalhães</a:t>
            </a:r>
          </a:p>
        </p:txBody>
      </p:sp>
    </p:spTree>
    <p:extLst>
      <p:ext uri="{BB962C8B-B14F-4D97-AF65-F5344CB8AC3E}">
        <p14:creationId xmlns:p14="http://schemas.microsoft.com/office/powerpoint/2010/main" val="25015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726" y="1124744"/>
            <a:ext cx="10971372" cy="922784"/>
          </a:xfrm>
        </p:spPr>
        <p:txBody>
          <a:bodyPr rtlCol="0"/>
          <a:lstStyle/>
          <a:p>
            <a:pPr rtl="0"/>
            <a:r>
              <a:rPr lang="en-US" sz="5400" dirty="0"/>
              <a:t>Introduction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3"/>
          </p:nvPr>
        </p:nvSpPr>
        <p:spPr>
          <a:xfrm>
            <a:off x="950912" y="2708920"/>
            <a:ext cx="10287000" cy="2304256"/>
          </a:xfrm>
        </p:spPr>
        <p:txBody>
          <a:bodyPr rtlCol="0"/>
          <a:lstStyle/>
          <a:p>
            <a:pPr rtl="0"/>
            <a:r>
              <a:rPr lang="en-US" sz="3600" dirty="0"/>
              <a:t>What</a:t>
            </a:r>
            <a:r>
              <a:rPr lang="pt-PT" sz="3600" dirty="0"/>
              <a:t> </a:t>
            </a:r>
            <a:r>
              <a:rPr lang="en-US" sz="3600" dirty="0"/>
              <a:t>was</a:t>
            </a:r>
            <a:r>
              <a:rPr lang="pt-PT" sz="3600" dirty="0"/>
              <a:t> </a:t>
            </a:r>
            <a:r>
              <a:rPr lang="en-US" sz="3600" dirty="0"/>
              <a:t>the</a:t>
            </a:r>
            <a:r>
              <a:rPr lang="pt-PT" sz="3600" dirty="0"/>
              <a:t> </a:t>
            </a:r>
            <a:r>
              <a:rPr lang="en-US" sz="3600" dirty="0"/>
              <a:t>problem</a:t>
            </a:r>
            <a:r>
              <a:rPr lang="pt-PT" sz="3600" dirty="0"/>
              <a:t>?</a:t>
            </a:r>
          </a:p>
          <a:p>
            <a:pPr rtl="0"/>
            <a:r>
              <a:rPr lang="en-US" sz="3600" dirty="0"/>
              <a:t>What solution did we produced? </a:t>
            </a:r>
          </a:p>
          <a:p>
            <a:pPr marL="0" indent="0" rtl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93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726" y="188640"/>
            <a:ext cx="10971372" cy="1066800"/>
          </a:xfrm>
        </p:spPr>
        <p:txBody>
          <a:bodyPr rtlCol="0">
            <a:normAutofit/>
          </a:bodyPr>
          <a:lstStyle/>
          <a:p>
            <a:r>
              <a:rPr lang="en-US" sz="5400" dirty="0"/>
              <a:t>What</a:t>
            </a:r>
            <a:r>
              <a:rPr lang="pt-PT" sz="5400" dirty="0"/>
              <a:t> </a:t>
            </a:r>
            <a:r>
              <a:rPr lang="en-US" sz="5400" dirty="0"/>
              <a:t>was</a:t>
            </a:r>
            <a:r>
              <a:rPr lang="pt-PT" sz="5400" dirty="0"/>
              <a:t> </a:t>
            </a:r>
            <a:r>
              <a:rPr lang="en-US" sz="5400" dirty="0"/>
              <a:t>the</a:t>
            </a:r>
            <a:r>
              <a:rPr lang="pt-PT" sz="5400" dirty="0"/>
              <a:t> </a:t>
            </a:r>
            <a:r>
              <a:rPr lang="en-US" sz="5400" dirty="0"/>
              <a:t>problem</a:t>
            </a:r>
            <a:r>
              <a:rPr lang="pt-PT" sz="5400" dirty="0"/>
              <a:t>?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EFFD0B3-4278-4C7E-9CE1-46F34E6C2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965900"/>
              </p:ext>
            </p:extLst>
          </p:nvPr>
        </p:nvGraphicFramePr>
        <p:xfrm>
          <a:off x="81744" y="1255440"/>
          <a:ext cx="12025336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15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726" y="404664"/>
            <a:ext cx="10971372" cy="1066800"/>
          </a:xfrm>
        </p:spPr>
        <p:txBody>
          <a:bodyPr rtlCol="0">
            <a:normAutofit/>
          </a:bodyPr>
          <a:lstStyle/>
          <a:p>
            <a:r>
              <a:rPr lang="en-US" sz="5400" dirty="0"/>
              <a:t>What solution did we produced? </a:t>
            </a: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20F14C90-6397-40A4-9F38-512D38990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6" y="1612158"/>
            <a:ext cx="5533878" cy="4690826"/>
          </a:xfrm>
          <a:prstGeom prst="rect">
            <a:avLst/>
          </a:prstGeom>
        </p:spPr>
      </p:pic>
      <p:pic>
        <p:nvPicPr>
          <p:cNvPr id="6" name="Imagem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2601823-FC1E-4AA6-A958-6C319CBC1D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1772815"/>
            <a:ext cx="5826014" cy="436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726" y="404664"/>
            <a:ext cx="10971372" cy="1066800"/>
          </a:xfrm>
        </p:spPr>
        <p:txBody>
          <a:bodyPr rtlCol="0">
            <a:normAutofit/>
          </a:bodyPr>
          <a:lstStyle/>
          <a:p>
            <a:r>
              <a:rPr lang="en-US" sz="5400" dirty="0"/>
              <a:t>What solution did we produced? </a:t>
            </a: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C6141DD-A7B1-475E-A848-037DFC3A64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772816"/>
            <a:ext cx="6099737" cy="4250349"/>
          </a:xfrm>
          <a:prstGeom prst="rect">
            <a:avLst/>
          </a:prstGeom>
        </p:spPr>
      </p:pic>
      <p:pic>
        <p:nvPicPr>
          <p:cNvPr id="6" name="Imagem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A909A0AD-5F29-4F44-B7FE-8C4B1BF86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748720"/>
            <a:ext cx="5688632" cy="42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2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726" y="404664"/>
            <a:ext cx="10971372" cy="1066800"/>
          </a:xfrm>
        </p:spPr>
        <p:txBody>
          <a:bodyPr rtlCol="0">
            <a:normAutofit/>
          </a:bodyPr>
          <a:lstStyle/>
          <a:p>
            <a:r>
              <a:rPr lang="en-US" sz="5400" dirty="0"/>
              <a:t>What solution did we produced? </a:t>
            </a:r>
          </a:p>
        </p:txBody>
      </p:sp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9B8C844-9A18-4883-AF30-95DED0644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478"/>
            <a:ext cx="5124941" cy="3843705"/>
          </a:xfrm>
          <a:prstGeom prst="rect">
            <a:avLst/>
          </a:prstGeom>
        </p:spPr>
      </p:pic>
      <p:pic>
        <p:nvPicPr>
          <p:cNvPr id="8" name="Imagem 7" descr="Uma imagem com captura de ecrã, computador&#10;&#10;Descrição gerada automaticamente">
            <a:extLst>
              <a:ext uri="{FF2B5EF4-FFF2-40B4-BE49-F238E27FC236}">
                <a16:creationId xmlns:a16="http://schemas.microsoft.com/office/drawing/2014/main" id="{F10DC8C9-275A-4C83-8366-8E04E8B666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4" y="1471462"/>
            <a:ext cx="7146301" cy="48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3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726" y="404664"/>
            <a:ext cx="10971372" cy="1066800"/>
          </a:xfrm>
        </p:spPr>
        <p:txBody>
          <a:bodyPr rtlCol="0">
            <a:normAutofit/>
          </a:bodyPr>
          <a:lstStyle/>
          <a:p>
            <a:r>
              <a:rPr lang="en-US" sz="5400" dirty="0"/>
              <a:t>What solution did we produced? </a:t>
            </a: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EE13BC55-F80E-4DE2-AC0B-7371D89A9B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4" y="1781613"/>
            <a:ext cx="5760638" cy="4320480"/>
          </a:xfrm>
          <a:prstGeom prst="rect">
            <a:avLst/>
          </a:prstGeom>
        </p:spPr>
      </p:pic>
      <p:pic>
        <p:nvPicPr>
          <p:cNvPr id="6" name="Imagem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C4A3004-E848-4527-A47E-2AA325AC7B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33" y="1765093"/>
            <a:ext cx="576063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726" y="404664"/>
            <a:ext cx="10971372" cy="1066800"/>
          </a:xfrm>
        </p:spPr>
        <p:txBody>
          <a:bodyPr rtlCol="0">
            <a:normAutofit/>
          </a:bodyPr>
          <a:lstStyle/>
          <a:p>
            <a:r>
              <a:rPr lang="en-US" sz="5400" dirty="0"/>
              <a:t>What solution did we produced? </a:t>
            </a: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1C6A1828-C0AF-4D2C-B873-DAEA5816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14" y="1765686"/>
            <a:ext cx="5931139" cy="4448355"/>
          </a:xfrm>
          <a:prstGeom prst="rect">
            <a:avLst/>
          </a:prstGeom>
        </p:spPr>
      </p:pic>
      <p:pic>
        <p:nvPicPr>
          <p:cNvPr id="6" name="Imagem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1FCACDCD-183D-46BE-8ADE-6100ADB79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739790"/>
            <a:ext cx="5931138" cy="44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9D40474-D4F4-6D48-93FD-6745C263AAEE}"/>
              </a:ext>
            </a:extLst>
          </p:cNvPr>
          <p:cNvSpPr/>
          <p:nvPr/>
        </p:nvSpPr>
        <p:spPr>
          <a:xfrm>
            <a:off x="4472516" y="1880828"/>
            <a:ext cx="3243789" cy="3096344"/>
          </a:xfrm>
          <a:prstGeom prst="ellipse">
            <a:avLst/>
          </a:prstGeom>
          <a:ln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19C125-C957-4A47-85B8-8E44E57DE8B7}"/>
              </a:ext>
            </a:extLst>
          </p:cNvPr>
          <p:cNvSpPr txBox="1"/>
          <p:nvPr/>
        </p:nvSpPr>
        <p:spPr>
          <a:xfrm>
            <a:off x="3633007" y="2705725"/>
            <a:ext cx="492280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pt-PT" sz="4400" dirty="0">
                <a:latin typeface="Avenir Next" panose="020B0503020202020204" pitchFamily="34" charset="0"/>
              </a:rPr>
              <a:t>THANK</a:t>
            </a:r>
          </a:p>
          <a:p>
            <a:pPr algn="ctr"/>
            <a:r>
              <a:rPr lang="pt-PT" sz="4400" dirty="0">
                <a:latin typeface="Avenir Next" panose="020B0503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99711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resentação de vendas de produtos ou serviço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459471_TF03460555" id="{EAED06CF-C02D-497E-B1EE-54DDCB7FB276}" vid="{0A6C27CF-E655-4771-836B-20F5731E2086}"/>
    </a:ext>
  </a:extLst>
</a:theme>
</file>

<file path=ppt/theme/theme2.xml><?xml version="1.0" encoding="utf-8"?>
<a:theme xmlns:a="http://schemas.openxmlformats.org/drawingml/2006/main" name="Tema do Offic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empresarial de vendas de produtos ou serviços</Template>
  <TotalTime>154</TotalTime>
  <Words>126</Words>
  <Application>Microsoft Macintosh PowerPoint</Application>
  <PresentationFormat>Personalizados</PresentationFormat>
  <Paragraphs>41</Paragraphs>
  <Slides>10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6" baseType="lpstr">
      <vt:lpstr>Arial</vt:lpstr>
      <vt:lpstr>Avenir Next</vt:lpstr>
      <vt:lpstr>Calibri</vt:lpstr>
      <vt:lpstr>Cambria</vt:lpstr>
      <vt:lpstr>Corbel</vt:lpstr>
      <vt:lpstr>Apresentação de vendas de produtos ou serviços</vt:lpstr>
      <vt:lpstr>LAPR2  Project </vt:lpstr>
      <vt:lpstr>Introduction</vt:lpstr>
      <vt:lpstr>What was the problem?</vt:lpstr>
      <vt:lpstr>What solution did we produced? </vt:lpstr>
      <vt:lpstr>What solution did we produced? </vt:lpstr>
      <vt:lpstr>What solution did we produced? </vt:lpstr>
      <vt:lpstr>What solution did we produced? </vt:lpstr>
      <vt:lpstr>What solution did we produced? </vt:lpstr>
      <vt:lpstr>Apresentação do PowerPoint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LAPR2  Project </dc:title>
  <dc:creator>Tiago Magalhaes</dc:creator>
  <cp:lastModifiedBy>Raúl Coelho (1190986)</cp:lastModifiedBy>
  <cp:revision>12</cp:revision>
  <dcterms:created xsi:type="dcterms:W3CDTF">2020-06-11T15:05:39Z</dcterms:created>
  <dcterms:modified xsi:type="dcterms:W3CDTF">2020-06-14T19:38:53Z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